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9dbc153c3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d7fcc5f5b4a1f"/>
  </p:sldMasterIdLst>
  <p:sldIdLst>
    <p:sldId xmlns:r="http://schemas.openxmlformats.org/officeDocument/2006/relationships" id="256" r:id="Rad390e96dfa54c81"/>
    <p:sldId xmlns:r="http://schemas.openxmlformats.org/officeDocument/2006/relationships" id="257" r:id="Rb1dd54cbe90a4300"/>
    <p:sldId xmlns:r="http://schemas.openxmlformats.org/officeDocument/2006/relationships" id="258" r:id="R6be5db4cfdcb44f8"/>
    <p:sldId xmlns:r="http://schemas.openxmlformats.org/officeDocument/2006/relationships" id="259" r:id="R488fe42159fe4d8c"/>
    <p:sldId xmlns:r="http://schemas.openxmlformats.org/officeDocument/2006/relationships" id="260" r:id="R02d96dff2f9a4778"/>
    <p:sldId xmlns:r="http://schemas.openxmlformats.org/officeDocument/2006/relationships" id="261" r:id="R760e6f1df724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d7fcc5f5b4a1f" /><Relationship Type="http://schemas.openxmlformats.org/officeDocument/2006/relationships/slide" Target="/ppt/slides/slide1.xml" Id="Rad390e96dfa54c81" /><Relationship Type="http://schemas.openxmlformats.org/officeDocument/2006/relationships/slide" Target="/ppt/slides/slide2.xml" Id="Rb1dd54cbe90a4300" /><Relationship Type="http://schemas.openxmlformats.org/officeDocument/2006/relationships/slide" Target="/ppt/slides/slide3.xml" Id="R6be5db4cfdcb44f8" /><Relationship Type="http://schemas.openxmlformats.org/officeDocument/2006/relationships/slide" Target="/ppt/slides/slide4.xml" Id="R488fe42159fe4d8c" /><Relationship Type="http://schemas.openxmlformats.org/officeDocument/2006/relationships/slide" Target="/ppt/slides/slide5.xml" Id="R02d96dff2f9a4778" /><Relationship Type="http://schemas.openxmlformats.org/officeDocument/2006/relationships/slide" Target="/ppt/slides/slide6.xml" Id="R760e6f1df724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f52f7da45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9a5a6a4034fd4" /><Relationship Type="http://schemas.openxmlformats.org/officeDocument/2006/relationships/theme" Target="/ppt/slideMasters/theme/theme1.xml" Id="R8858cc244ddd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9a5a6a403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b163b7610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5a672446a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9ec13340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c0db9f80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03ef1e28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86f6617e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