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7674a864a94e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7fdea92894c59"/>
  </p:sldMasterIdLst>
  <p:sldIdLst>
    <p:sldId xmlns:r="http://schemas.openxmlformats.org/officeDocument/2006/relationships" id="256" r:id="Rfd469d7850184108"/>
    <p:sldId xmlns:r="http://schemas.openxmlformats.org/officeDocument/2006/relationships" id="257" r:id="R0cb05a7d420a495d"/>
    <p:sldId xmlns:r="http://schemas.openxmlformats.org/officeDocument/2006/relationships" id="258" r:id="Rf0ec5b2f75ae40a7"/>
    <p:sldId xmlns:r="http://schemas.openxmlformats.org/officeDocument/2006/relationships" id="259" r:id="R2a5be6f408fb4156"/>
    <p:sldId xmlns:r="http://schemas.openxmlformats.org/officeDocument/2006/relationships" id="260" r:id="R4cc879746a0f4be7"/>
    <p:sldId xmlns:r="http://schemas.openxmlformats.org/officeDocument/2006/relationships" id="261" r:id="R43c8662077b94723"/>
    <p:sldId xmlns:r="http://schemas.openxmlformats.org/officeDocument/2006/relationships" id="262" r:id="Rcd9ea87c1f29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7fdea92894c59" /><Relationship Type="http://schemas.openxmlformats.org/officeDocument/2006/relationships/slide" Target="/ppt/slides/slide1.xml" Id="Rfd469d7850184108" /><Relationship Type="http://schemas.openxmlformats.org/officeDocument/2006/relationships/slide" Target="/ppt/slides/slide2.xml" Id="R0cb05a7d420a495d" /><Relationship Type="http://schemas.openxmlformats.org/officeDocument/2006/relationships/slide" Target="/ppt/slides/slide3.xml" Id="Rf0ec5b2f75ae40a7" /><Relationship Type="http://schemas.openxmlformats.org/officeDocument/2006/relationships/slide" Target="/ppt/slides/slide4.xml" Id="R2a5be6f408fb4156" /><Relationship Type="http://schemas.openxmlformats.org/officeDocument/2006/relationships/slide" Target="/ppt/slides/slide5.xml" Id="R4cc879746a0f4be7" /><Relationship Type="http://schemas.openxmlformats.org/officeDocument/2006/relationships/slide" Target="/ppt/slides/slide6.xml" Id="R43c8662077b94723" /><Relationship Type="http://schemas.openxmlformats.org/officeDocument/2006/relationships/slide" Target="/ppt/slides/slide7.xml" Id="Rcd9ea87c1f29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d0a770fee4a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40842267c4d4b" /><Relationship Type="http://schemas.openxmlformats.org/officeDocument/2006/relationships/theme" Target="/ppt/slideMasters/theme/theme1.xml" Id="R311c55ac02ba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40842267c4d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fdd6de9cc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499e3d5fc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75bfcd7ca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615a7a09d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a52da1c96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eb260ae9245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98e8100e5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HUSO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1 183 032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433 343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548 282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741 231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HUSO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Sønnaveien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934 145 372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AS</a:t>
            </a:r>
          </a:p>
        </p:txBody>
      </p:sp>
    </p:spTree>
  </p:cSld>
  <p:clrMapOvr>
    <a:masterClrMapping xmlns:a="http://schemas.openxmlformats.org/drawingml/2006/main"/>
  </p:clrMapOvr>
</p:sld>
</file>