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e7fcb9b724b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c72eaf0c44e39"/>
  </p:sldMasterIdLst>
  <p:sldIdLst>
    <p:sldId xmlns:r="http://schemas.openxmlformats.org/officeDocument/2006/relationships" id="256" r:id="R5bc61afee3fa4856"/>
    <p:sldId xmlns:r="http://schemas.openxmlformats.org/officeDocument/2006/relationships" id="257" r:id="Ra13d00d4ba7d4f2b"/>
    <p:sldId xmlns:r="http://schemas.openxmlformats.org/officeDocument/2006/relationships" id="258" r:id="Rbd8cd0273ed54b8c"/>
    <p:sldId xmlns:r="http://schemas.openxmlformats.org/officeDocument/2006/relationships" id="259" r:id="R007d1cfc2bc0429a"/>
    <p:sldId xmlns:r="http://schemas.openxmlformats.org/officeDocument/2006/relationships" id="260" r:id="Re16f651c1f854001"/>
    <p:sldId xmlns:r="http://schemas.openxmlformats.org/officeDocument/2006/relationships" id="261" r:id="Rda870a0903724527"/>
    <p:sldId xmlns:r="http://schemas.openxmlformats.org/officeDocument/2006/relationships" id="262" r:id="R68fb1b9a58f6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c72eaf0c44e39" /><Relationship Type="http://schemas.openxmlformats.org/officeDocument/2006/relationships/slide" Target="/ppt/slides/slide1.xml" Id="R5bc61afee3fa4856" /><Relationship Type="http://schemas.openxmlformats.org/officeDocument/2006/relationships/slide" Target="/ppt/slides/slide2.xml" Id="Ra13d00d4ba7d4f2b" /><Relationship Type="http://schemas.openxmlformats.org/officeDocument/2006/relationships/slide" Target="/ppt/slides/slide3.xml" Id="Rbd8cd0273ed54b8c" /><Relationship Type="http://schemas.openxmlformats.org/officeDocument/2006/relationships/slide" Target="/ppt/slides/slide4.xml" Id="R007d1cfc2bc0429a" /><Relationship Type="http://schemas.openxmlformats.org/officeDocument/2006/relationships/slide" Target="/ppt/slides/slide5.xml" Id="Re16f651c1f854001" /><Relationship Type="http://schemas.openxmlformats.org/officeDocument/2006/relationships/slide" Target="/ppt/slides/slide6.xml" Id="Rda870a0903724527" /><Relationship Type="http://schemas.openxmlformats.org/officeDocument/2006/relationships/slide" Target="/ppt/slides/slide7.xml" Id="R68fb1b9a58f6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6188518cb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d4bed01c4d4d" /><Relationship Type="http://schemas.openxmlformats.org/officeDocument/2006/relationships/theme" Target="/ppt/slideMasters/theme/theme1.xml" Id="Rba0e49cf129c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1d4bed01c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81f22f4e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d6bf9b234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4b9c57d5d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90b17e3b2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b6264c042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09e0d4c4c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3ed152bd4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742 149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934 079 809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HMY INVEST AS</a:t>
            </a:r>
          </a:p>
        </p:txBody>
      </p:sp>
    </p:spTree>
  </p:cSld>
  <p:clrMapOvr>
    <a:masterClrMapping xmlns:a="http://schemas.openxmlformats.org/drawingml/2006/main"/>
  </p:clrMapOvr>
</p:sld>
</file>