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d8bc4a1d6c45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f91ee8036c4558"/>
  </p:sldMasterIdLst>
  <p:sldIdLst>
    <p:sldId xmlns:r="http://schemas.openxmlformats.org/officeDocument/2006/relationships" id="256" r:id="R413dd17316314d28"/>
    <p:sldId xmlns:r="http://schemas.openxmlformats.org/officeDocument/2006/relationships" id="257" r:id="R5b39900b63e34b54"/>
    <p:sldId xmlns:r="http://schemas.openxmlformats.org/officeDocument/2006/relationships" id="258" r:id="Rbb482eed6066439e"/>
    <p:sldId xmlns:r="http://schemas.openxmlformats.org/officeDocument/2006/relationships" id="259" r:id="R459d54e161e3449a"/>
    <p:sldId xmlns:r="http://schemas.openxmlformats.org/officeDocument/2006/relationships" id="260" r:id="R1eb083b764114d44"/>
    <p:sldId xmlns:r="http://schemas.openxmlformats.org/officeDocument/2006/relationships" id="261" r:id="Re8b6956606984105"/>
    <p:sldId xmlns:r="http://schemas.openxmlformats.org/officeDocument/2006/relationships" id="262" r:id="Rb9d3c7d0d7d442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f91ee8036c4558" /><Relationship Type="http://schemas.openxmlformats.org/officeDocument/2006/relationships/slide" Target="/ppt/slides/slide1.xml" Id="R413dd17316314d28" /><Relationship Type="http://schemas.openxmlformats.org/officeDocument/2006/relationships/slide" Target="/ppt/slides/slide2.xml" Id="R5b39900b63e34b54" /><Relationship Type="http://schemas.openxmlformats.org/officeDocument/2006/relationships/slide" Target="/ppt/slides/slide3.xml" Id="Rbb482eed6066439e" /><Relationship Type="http://schemas.openxmlformats.org/officeDocument/2006/relationships/slide" Target="/ppt/slides/slide4.xml" Id="R459d54e161e3449a" /><Relationship Type="http://schemas.openxmlformats.org/officeDocument/2006/relationships/slide" Target="/ppt/slides/slide5.xml" Id="R1eb083b764114d44" /><Relationship Type="http://schemas.openxmlformats.org/officeDocument/2006/relationships/slide" Target="/ppt/slides/slide6.xml" Id="Re8b6956606984105" /><Relationship Type="http://schemas.openxmlformats.org/officeDocument/2006/relationships/slide" Target="/ppt/slides/slide7.xml" Id="Rb9d3c7d0d7d442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5d08566f6b42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e07b4ab114b4c" /><Relationship Type="http://schemas.openxmlformats.org/officeDocument/2006/relationships/theme" Target="/ppt/slideMasters/theme/theme1.xml" Id="R0dc5b5253c3a4c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be07b4ab114b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cfd50daea54f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766392ca4b49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fb1cb5a82144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d8a28d82d45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1363cc704f40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801536fd7e4d8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2c969230ed44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AUSTLI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AUSTLI HOLDING AS ble etablert [år] og holder til i Spikkestad.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384 296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384 296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ANDRE AUSTLI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Bølstadveien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3430 Spikkestad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934 069 730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AUSTLI HOLDING AS</a:t>
            </a:r>
          </a:p>
        </p:txBody>
      </p:sp>
    </p:spTree>
  </p:cSld>
  <p:clrMapOvr>
    <a:masterClrMapping xmlns:a="http://schemas.openxmlformats.org/drawingml/2006/main"/>
  </p:clrMapOvr>
</p:sld>
</file>