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2dc73445c143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2c08cd97d24044"/>
  </p:sldMasterIdLst>
  <p:sldIdLst>
    <p:sldId xmlns:r="http://schemas.openxmlformats.org/officeDocument/2006/relationships" id="256" r:id="Rbfe349c94a054ee8"/>
    <p:sldId xmlns:r="http://schemas.openxmlformats.org/officeDocument/2006/relationships" id="257" r:id="Rf4a932f306f044cc"/>
    <p:sldId xmlns:r="http://schemas.openxmlformats.org/officeDocument/2006/relationships" id="258" r:id="R959dcaf7ccf5459a"/>
    <p:sldId xmlns:r="http://schemas.openxmlformats.org/officeDocument/2006/relationships" id="259" r:id="Rff3b3f2e140f4c07"/>
    <p:sldId xmlns:r="http://schemas.openxmlformats.org/officeDocument/2006/relationships" id="260" r:id="R646a8f254c134eb4"/>
    <p:sldId xmlns:r="http://schemas.openxmlformats.org/officeDocument/2006/relationships" id="261" r:id="R138a13c452ab4923"/>
    <p:sldId xmlns:r="http://schemas.openxmlformats.org/officeDocument/2006/relationships" id="262" r:id="R69434e50e1e043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2c08cd97d24044" /><Relationship Type="http://schemas.openxmlformats.org/officeDocument/2006/relationships/slide" Target="/ppt/slides/slide1.xml" Id="Rbfe349c94a054ee8" /><Relationship Type="http://schemas.openxmlformats.org/officeDocument/2006/relationships/slide" Target="/ppt/slides/slide2.xml" Id="Rf4a932f306f044cc" /><Relationship Type="http://schemas.openxmlformats.org/officeDocument/2006/relationships/slide" Target="/ppt/slides/slide3.xml" Id="R959dcaf7ccf5459a" /><Relationship Type="http://schemas.openxmlformats.org/officeDocument/2006/relationships/slide" Target="/ppt/slides/slide4.xml" Id="Rff3b3f2e140f4c07" /><Relationship Type="http://schemas.openxmlformats.org/officeDocument/2006/relationships/slide" Target="/ppt/slides/slide5.xml" Id="R646a8f254c134eb4" /><Relationship Type="http://schemas.openxmlformats.org/officeDocument/2006/relationships/slide" Target="/ppt/slides/slide6.xml" Id="R138a13c452ab4923" /><Relationship Type="http://schemas.openxmlformats.org/officeDocument/2006/relationships/slide" Target="/ppt/slides/slide7.xml" Id="R69434e50e1e043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dfd27611fb48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1ab5474a14bdc" /><Relationship Type="http://schemas.openxmlformats.org/officeDocument/2006/relationships/theme" Target="/ppt/slideMasters/theme/theme1.xml" Id="Rd14c15679f7749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11ab5474a14b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c5405b2334b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4f5d14711a46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4cfa9b1b7640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cb10dac8245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9633e2449340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e3fa0957047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0d7483e0af4f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 INVESTERING 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 INVESTERING I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16 576 411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16 580 000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HOFF SANDVAAG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Madlastokken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4042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934 045 319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I AS</a:t>
            </a:r>
          </a:p>
        </p:txBody>
      </p:sp>
    </p:spTree>
  </p:cSld>
  <p:clrMapOvr>
    <a:masterClrMapping xmlns:a="http://schemas.openxmlformats.org/drawingml/2006/main"/>
  </p:clrMapOvr>
</p:sld>
</file>