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17708b8ed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14e149d124780"/>
  </p:sldMasterIdLst>
  <p:sldIdLst>
    <p:sldId xmlns:r="http://schemas.openxmlformats.org/officeDocument/2006/relationships" id="256" r:id="Rba6148d9fcf14f5a"/>
    <p:sldId xmlns:r="http://schemas.openxmlformats.org/officeDocument/2006/relationships" id="257" r:id="R7d8c2b80c7c0461d"/>
    <p:sldId xmlns:r="http://schemas.openxmlformats.org/officeDocument/2006/relationships" id="258" r:id="R741a11dae7064d04"/>
    <p:sldId xmlns:r="http://schemas.openxmlformats.org/officeDocument/2006/relationships" id="259" r:id="Rd7482317acbb498c"/>
    <p:sldId xmlns:r="http://schemas.openxmlformats.org/officeDocument/2006/relationships" id="260" r:id="R496b86b79d4d47ae"/>
    <p:sldId xmlns:r="http://schemas.openxmlformats.org/officeDocument/2006/relationships" id="261" r:id="R80d237d893f54cca"/>
    <p:sldId xmlns:r="http://schemas.openxmlformats.org/officeDocument/2006/relationships" id="262" r:id="R7c74ebd16409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14e149d124780" /><Relationship Type="http://schemas.openxmlformats.org/officeDocument/2006/relationships/slide" Target="/ppt/slides/slide1.xml" Id="Rba6148d9fcf14f5a" /><Relationship Type="http://schemas.openxmlformats.org/officeDocument/2006/relationships/slide" Target="/ppt/slides/slide2.xml" Id="R7d8c2b80c7c0461d" /><Relationship Type="http://schemas.openxmlformats.org/officeDocument/2006/relationships/slide" Target="/ppt/slides/slide3.xml" Id="R741a11dae7064d04" /><Relationship Type="http://schemas.openxmlformats.org/officeDocument/2006/relationships/slide" Target="/ppt/slides/slide4.xml" Id="Rd7482317acbb498c" /><Relationship Type="http://schemas.openxmlformats.org/officeDocument/2006/relationships/slide" Target="/ppt/slides/slide5.xml" Id="R496b86b79d4d47ae" /><Relationship Type="http://schemas.openxmlformats.org/officeDocument/2006/relationships/slide" Target="/ppt/slides/slide6.xml" Id="R80d237d893f54cca" /><Relationship Type="http://schemas.openxmlformats.org/officeDocument/2006/relationships/slide" Target="/ppt/slides/slide7.xml" Id="R7c74ebd16409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2479cc88045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9ba806d24192" /><Relationship Type="http://schemas.openxmlformats.org/officeDocument/2006/relationships/theme" Target="/ppt/slideMasters/theme/theme1.xml" Id="R10085d2dae1244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2d9ba806d241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fa4df10b6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d7ac4e046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c3a69ec8c4e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a1f33797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f42c92011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e94de1b6f41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3488c550e42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DER MILL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DER MILL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JACOBSEN MØLLEVIK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Dælenenggata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934 010 639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 MILL INVEST AS</a:t>
            </a:r>
          </a:p>
        </p:txBody>
      </p:sp>
    </p:spTree>
  </p:cSld>
  <p:clrMapOvr>
    <a:masterClrMapping xmlns:a="http://schemas.openxmlformats.org/drawingml/2006/main"/>
  </p:clrMapOvr>
</p:sld>
</file>