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01bfa7cc9241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5bc55de59b4716"/>
  </p:sldMasterIdLst>
  <p:sldIdLst>
    <p:sldId xmlns:r="http://schemas.openxmlformats.org/officeDocument/2006/relationships" id="256" r:id="R7bc07c0435954aaa"/>
    <p:sldId xmlns:r="http://schemas.openxmlformats.org/officeDocument/2006/relationships" id="257" r:id="Rb05896e41c58412f"/>
    <p:sldId xmlns:r="http://schemas.openxmlformats.org/officeDocument/2006/relationships" id="258" r:id="R081774b0e1aa452e"/>
    <p:sldId xmlns:r="http://schemas.openxmlformats.org/officeDocument/2006/relationships" id="259" r:id="R1f64db502cc84db8"/>
    <p:sldId xmlns:r="http://schemas.openxmlformats.org/officeDocument/2006/relationships" id="260" r:id="R441520694a2d4593"/>
    <p:sldId xmlns:r="http://schemas.openxmlformats.org/officeDocument/2006/relationships" id="261" r:id="Re897201b1c6d4a8a"/>
    <p:sldId xmlns:r="http://schemas.openxmlformats.org/officeDocument/2006/relationships" id="262" r:id="R251a5bbf246743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5bc55de59b4716" /><Relationship Type="http://schemas.openxmlformats.org/officeDocument/2006/relationships/slide" Target="/ppt/slides/slide1.xml" Id="R7bc07c0435954aaa" /><Relationship Type="http://schemas.openxmlformats.org/officeDocument/2006/relationships/slide" Target="/ppt/slides/slide2.xml" Id="Rb05896e41c58412f" /><Relationship Type="http://schemas.openxmlformats.org/officeDocument/2006/relationships/slide" Target="/ppt/slides/slide3.xml" Id="R081774b0e1aa452e" /><Relationship Type="http://schemas.openxmlformats.org/officeDocument/2006/relationships/slide" Target="/ppt/slides/slide4.xml" Id="R1f64db502cc84db8" /><Relationship Type="http://schemas.openxmlformats.org/officeDocument/2006/relationships/slide" Target="/ppt/slides/slide5.xml" Id="R441520694a2d4593" /><Relationship Type="http://schemas.openxmlformats.org/officeDocument/2006/relationships/slide" Target="/ppt/slides/slide6.xml" Id="Re897201b1c6d4a8a" /><Relationship Type="http://schemas.openxmlformats.org/officeDocument/2006/relationships/slide" Target="/ppt/slides/slide7.xml" Id="R251a5bbf246743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bd9ede1e946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91d1a5c7f40f8" /><Relationship Type="http://schemas.openxmlformats.org/officeDocument/2006/relationships/theme" Target="/ppt/slideMasters/theme/theme1.xml" Id="Radc8c790ae1447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c91d1a5c7f40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c0a907d024d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6952464194b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07b255f8f4c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063ca91f440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b27f71a1149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1a92e150942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b6e1d732641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SALTE EIDE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 EIDE INVESTERING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BRIT-JORUNN SALTE EIDE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EIDE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Kvibakken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934 009 754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 EIDE INVESTERING AS</a:t>
            </a:r>
          </a:p>
        </p:txBody>
      </p:sp>
    </p:spTree>
  </p:cSld>
  <p:clrMapOvr>
    <a:masterClrMapping xmlns:a="http://schemas.openxmlformats.org/drawingml/2006/main"/>
  </p:clrMapOvr>
</p:sld>
</file>