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84a18121cf41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362f6ce1749ec"/>
  </p:sldMasterIdLst>
  <p:sldIdLst>
    <p:sldId xmlns:r="http://schemas.openxmlformats.org/officeDocument/2006/relationships" id="256" r:id="Rfd99cd86194443b1"/>
    <p:sldId xmlns:r="http://schemas.openxmlformats.org/officeDocument/2006/relationships" id="257" r:id="Rb7aa6cdab5cb43b6"/>
    <p:sldId xmlns:r="http://schemas.openxmlformats.org/officeDocument/2006/relationships" id="258" r:id="R997e1d6674974283"/>
    <p:sldId xmlns:r="http://schemas.openxmlformats.org/officeDocument/2006/relationships" id="259" r:id="R7508638d728049c5"/>
    <p:sldId xmlns:r="http://schemas.openxmlformats.org/officeDocument/2006/relationships" id="260" r:id="Rfd9d0239204f4239"/>
    <p:sldId xmlns:r="http://schemas.openxmlformats.org/officeDocument/2006/relationships" id="261" r:id="R7692375c37b74674"/>
    <p:sldId xmlns:r="http://schemas.openxmlformats.org/officeDocument/2006/relationships" id="262" r:id="R874e94e77dde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362f6ce1749ec" /><Relationship Type="http://schemas.openxmlformats.org/officeDocument/2006/relationships/slide" Target="/ppt/slides/slide1.xml" Id="Rfd99cd86194443b1" /><Relationship Type="http://schemas.openxmlformats.org/officeDocument/2006/relationships/slide" Target="/ppt/slides/slide2.xml" Id="Rb7aa6cdab5cb43b6" /><Relationship Type="http://schemas.openxmlformats.org/officeDocument/2006/relationships/slide" Target="/ppt/slides/slide3.xml" Id="R997e1d6674974283" /><Relationship Type="http://schemas.openxmlformats.org/officeDocument/2006/relationships/slide" Target="/ppt/slides/slide4.xml" Id="R7508638d728049c5" /><Relationship Type="http://schemas.openxmlformats.org/officeDocument/2006/relationships/slide" Target="/ppt/slides/slide5.xml" Id="Rfd9d0239204f4239" /><Relationship Type="http://schemas.openxmlformats.org/officeDocument/2006/relationships/slide" Target="/ppt/slides/slide6.xml" Id="R7692375c37b74674" /><Relationship Type="http://schemas.openxmlformats.org/officeDocument/2006/relationships/slide" Target="/ppt/slides/slide7.xml" Id="R874e94e77dde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aa90a2fdb243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2ac1f8c704e9c" /><Relationship Type="http://schemas.openxmlformats.org/officeDocument/2006/relationships/theme" Target="/ppt/slideMasters/theme/theme1.xml" Id="Ra2e1f2baf85745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42ac1f8c704e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78d4e7004a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2dbdad51b4a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e08098fb9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e39bbe1d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325bd06d40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ef7caeef541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08a7a2f6c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210 939 000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−257 441 000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5 517 574 000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7 496 448 000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934 006 127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ALLSTAD AS</a:t>
            </a:r>
          </a:p>
        </p:txBody>
      </p:sp>
    </p:spTree>
  </p:cSld>
  <p:clrMapOvr>
    <a:masterClrMapping xmlns:a="http://schemas.openxmlformats.org/drawingml/2006/main"/>
  </p:clrMapOvr>
</p:sld>
</file>