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35b2e6042b49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cb01ec4c534b46"/>
  </p:sldMasterIdLst>
  <p:sldIdLst>
    <p:sldId xmlns:r="http://schemas.openxmlformats.org/officeDocument/2006/relationships" id="256" r:id="Recf9ffb857cd4424"/>
    <p:sldId xmlns:r="http://schemas.openxmlformats.org/officeDocument/2006/relationships" id="257" r:id="R57df92b5b6be4e15"/>
    <p:sldId xmlns:r="http://schemas.openxmlformats.org/officeDocument/2006/relationships" id="258" r:id="Rfe5e4d99b859468f"/>
    <p:sldId xmlns:r="http://schemas.openxmlformats.org/officeDocument/2006/relationships" id="259" r:id="R2109753978bc4248"/>
    <p:sldId xmlns:r="http://schemas.openxmlformats.org/officeDocument/2006/relationships" id="260" r:id="Rafc4cf18a5294ea4"/>
    <p:sldId xmlns:r="http://schemas.openxmlformats.org/officeDocument/2006/relationships" id="261" r:id="R71c75c2152994e3a"/>
    <p:sldId xmlns:r="http://schemas.openxmlformats.org/officeDocument/2006/relationships" id="262" r:id="Rf5724a52cb0a4c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cb01ec4c534b46" /><Relationship Type="http://schemas.openxmlformats.org/officeDocument/2006/relationships/slide" Target="/ppt/slides/slide1.xml" Id="Recf9ffb857cd4424" /><Relationship Type="http://schemas.openxmlformats.org/officeDocument/2006/relationships/slide" Target="/ppt/slides/slide2.xml" Id="R57df92b5b6be4e15" /><Relationship Type="http://schemas.openxmlformats.org/officeDocument/2006/relationships/slide" Target="/ppt/slides/slide3.xml" Id="Rfe5e4d99b859468f" /><Relationship Type="http://schemas.openxmlformats.org/officeDocument/2006/relationships/slide" Target="/ppt/slides/slide4.xml" Id="R2109753978bc4248" /><Relationship Type="http://schemas.openxmlformats.org/officeDocument/2006/relationships/slide" Target="/ppt/slides/slide5.xml" Id="Rafc4cf18a5294ea4" /><Relationship Type="http://schemas.openxmlformats.org/officeDocument/2006/relationships/slide" Target="/ppt/slides/slide6.xml" Id="R71c75c2152994e3a" /><Relationship Type="http://schemas.openxmlformats.org/officeDocument/2006/relationships/slide" Target="/ppt/slides/slide7.xml" Id="Rf5724a52cb0a4c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2cd9ff99534d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548b0fa1442db" /><Relationship Type="http://schemas.openxmlformats.org/officeDocument/2006/relationships/theme" Target="/ppt/slideMasters/theme/theme1.xml" Id="Rde05d4e6863844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7548b0fa1442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060baebc2c44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166a25cf54a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08582b7c6a4c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602abab9d40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841b734bf41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03b136bf945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85e64cf55c42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 INVESTERING AS ble etablert [år] og holder til i Sulitjelma.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89 446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976 161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1 751 161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SETSÅ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Rishammeren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8230 Sulitjelma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933 985 253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 INVESTERING AS</a:t>
            </a:r>
          </a:p>
        </p:txBody>
      </p:sp>
    </p:spTree>
  </p:cSld>
  <p:clrMapOvr>
    <a:masterClrMapping xmlns:a="http://schemas.openxmlformats.org/drawingml/2006/main"/>
  </p:clrMapOvr>
</p:sld>
</file>