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6429d48414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9d0ff08fb3430e"/>
  </p:sldMasterIdLst>
  <p:sldIdLst>
    <p:sldId xmlns:r="http://schemas.openxmlformats.org/officeDocument/2006/relationships" id="256" r:id="R47286c3badc94d20"/>
    <p:sldId xmlns:r="http://schemas.openxmlformats.org/officeDocument/2006/relationships" id="257" r:id="Rb0dde5ccaa0e40e8"/>
    <p:sldId xmlns:r="http://schemas.openxmlformats.org/officeDocument/2006/relationships" id="258" r:id="Rbd23bded978640cb"/>
    <p:sldId xmlns:r="http://schemas.openxmlformats.org/officeDocument/2006/relationships" id="259" r:id="R5adde1c647fd4955"/>
    <p:sldId xmlns:r="http://schemas.openxmlformats.org/officeDocument/2006/relationships" id="260" r:id="Rca09f5ca215247d2"/>
    <p:sldId xmlns:r="http://schemas.openxmlformats.org/officeDocument/2006/relationships" id="261" r:id="R08c0a62e33694864"/>
    <p:sldId xmlns:r="http://schemas.openxmlformats.org/officeDocument/2006/relationships" id="262" r:id="Rf72228836544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d0ff08fb3430e" /><Relationship Type="http://schemas.openxmlformats.org/officeDocument/2006/relationships/slide" Target="/ppt/slides/slide1.xml" Id="R47286c3badc94d20" /><Relationship Type="http://schemas.openxmlformats.org/officeDocument/2006/relationships/slide" Target="/ppt/slides/slide2.xml" Id="Rb0dde5ccaa0e40e8" /><Relationship Type="http://schemas.openxmlformats.org/officeDocument/2006/relationships/slide" Target="/ppt/slides/slide3.xml" Id="Rbd23bded978640cb" /><Relationship Type="http://schemas.openxmlformats.org/officeDocument/2006/relationships/slide" Target="/ppt/slides/slide4.xml" Id="R5adde1c647fd4955" /><Relationship Type="http://schemas.openxmlformats.org/officeDocument/2006/relationships/slide" Target="/ppt/slides/slide5.xml" Id="Rca09f5ca215247d2" /><Relationship Type="http://schemas.openxmlformats.org/officeDocument/2006/relationships/slide" Target="/ppt/slides/slide6.xml" Id="R08c0a62e33694864" /><Relationship Type="http://schemas.openxmlformats.org/officeDocument/2006/relationships/slide" Target="/ppt/slides/slide7.xml" Id="Rf72228836544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e77b56c7c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704aa8af490e" /><Relationship Type="http://schemas.openxmlformats.org/officeDocument/2006/relationships/theme" Target="/ppt/slideMasters/theme/theme1.xml" Id="R1025e6716cfd46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8e704aa8af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1987cad75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3f06caed1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59a773a904b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c24ed6620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76a1cd996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ba7fc858d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6d00f28af48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REVISJON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4 302 905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1 827 632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1 424 773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3 464 501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BMF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 FINANS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MORTEN FLØ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HALLARÅKER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933 976 424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REVISJON AS</a:t>
            </a:r>
          </a:p>
        </p:txBody>
      </p:sp>
    </p:spTree>
  </p:cSld>
  <p:clrMapOvr>
    <a:masterClrMapping xmlns:a="http://schemas.openxmlformats.org/drawingml/2006/main"/>
  </p:clrMapOvr>
</p:sld>
</file>