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c8e36f7df6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e3a00ba1b44a84"/>
  </p:sldMasterIdLst>
  <p:sldIdLst>
    <p:sldId xmlns:r="http://schemas.openxmlformats.org/officeDocument/2006/relationships" id="256" r:id="R61c6983a8abe4e15"/>
    <p:sldId xmlns:r="http://schemas.openxmlformats.org/officeDocument/2006/relationships" id="257" r:id="R8caa643550ab4e22"/>
    <p:sldId xmlns:r="http://schemas.openxmlformats.org/officeDocument/2006/relationships" id="258" r:id="R9a748a2cdf074f8b"/>
    <p:sldId xmlns:r="http://schemas.openxmlformats.org/officeDocument/2006/relationships" id="259" r:id="R831f7ae9b1e44df3"/>
    <p:sldId xmlns:r="http://schemas.openxmlformats.org/officeDocument/2006/relationships" id="260" r:id="R99f71a3d30ae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3a00ba1b44a84" /><Relationship Type="http://schemas.openxmlformats.org/officeDocument/2006/relationships/slide" Target="/ppt/slides/slide1.xml" Id="R61c6983a8abe4e15" /><Relationship Type="http://schemas.openxmlformats.org/officeDocument/2006/relationships/slide" Target="/ppt/slides/slide2.xml" Id="R8caa643550ab4e22" /><Relationship Type="http://schemas.openxmlformats.org/officeDocument/2006/relationships/slide" Target="/ppt/slides/slide3.xml" Id="R9a748a2cdf074f8b" /><Relationship Type="http://schemas.openxmlformats.org/officeDocument/2006/relationships/slide" Target="/ppt/slides/slide4.xml" Id="R831f7ae9b1e44df3" /><Relationship Type="http://schemas.openxmlformats.org/officeDocument/2006/relationships/slide" Target="/ppt/slides/slide5.xml" Id="R99f71a3d30ae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e526f300f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ed0e6072c4fc7" /><Relationship Type="http://schemas.openxmlformats.org/officeDocument/2006/relationships/theme" Target="/ppt/slideMasters/theme/theme1.xml" Id="Rbcd38f35b1704a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9ed0e6072c4f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04060846542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1f3d415f442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2974f33374e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1ba53658c41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e84d5e8e5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THOMAS W. PETTERSEN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THOMAS W. PETTERSEN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Høybyveien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933 972 747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