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2de3c9007a499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1fa2ce227547aa"/>
  </p:sldMasterIdLst>
  <p:sldIdLst>
    <p:sldId xmlns:r="http://schemas.openxmlformats.org/officeDocument/2006/relationships" id="256" r:id="R90be9f824e8746a6"/>
    <p:sldId xmlns:r="http://schemas.openxmlformats.org/officeDocument/2006/relationships" id="257" r:id="Rcf0c4c6a6f6d4990"/>
    <p:sldId xmlns:r="http://schemas.openxmlformats.org/officeDocument/2006/relationships" id="258" r:id="Rf8f0950b52434b4e"/>
    <p:sldId xmlns:r="http://schemas.openxmlformats.org/officeDocument/2006/relationships" id="259" r:id="Rf0f1b850e8734835"/>
    <p:sldId xmlns:r="http://schemas.openxmlformats.org/officeDocument/2006/relationships" id="260" r:id="Rc402bad4ab7b4d01"/>
    <p:sldId xmlns:r="http://schemas.openxmlformats.org/officeDocument/2006/relationships" id="261" r:id="R88bfa604e4964a1b"/>
    <p:sldId xmlns:r="http://schemas.openxmlformats.org/officeDocument/2006/relationships" id="262" r:id="Ra2f4c21695b240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1fa2ce227547aa" /><Relationship Type="http://schemas.openxmlformats.org/officeDocument/2006/relationships/slide" Target="/ppt/slides/slide1.xml" Id="R90be9f824e8746a6" /><Relationship Type="http://schemas.openxmlformats.org/officeDocument/2006/relationships/slide" Target="/ppt/slides/slide2.xml" Id="Rcf0c4c6a6f6d4990" /><Relationship Type="http://schemas.openxmlformats.org/officeDocument/2006/relationships/slide" Target="/ppt/slides/slide3.xml" Id="Rf8f0950b52434b4e" /><Relationship Type="http://schemas.openxmlformats.org/officeDocument/2006/relationships/slide" Target="/ppt/slides/slide4.xml" Id="Rf0f1b850e8734835" /><Relationship Type="http://schemas.openxmlformats.org/officeDocument/2006/relationships/slide" Target="/ppt/slides/slide5.xml" Id="Rc402bad4ab7b4d01" /><Relationship Type="http://schemas.openxmlformats.org/officeDocument/2006/relationships/slide" Target="/ppt/slides/slide6.xml" Id="R88bfa604e4964a1b" /><Relationship Type="http://schemas.openxmlformats.org/officeDocument/2006/relationships/slide" Target="/ppt/slides/slide7.xml" Id="Ra2f4c21695b240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c425bb430f48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a337f6de984731" /><Relationship Type="http://schemas.openxmlformats.org/officeDocument/2006/relationships/theme" Target="/ppt/slideMasters/theme/theme1.xml" Id="R7d7c7d321b0b45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a337f6de9847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f4a03a6e5f44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46f1267ad54b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00d37f2c514e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1bcff6f60149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cb182983764c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cbc097b9a248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c41dbc205742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WORK, WORK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WORK, WORK AS ble etablert [år] og holder til i Stol.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23 786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STIG-ARILD BJØRKAVOLL HERNES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Søre Ferkingstadveg 128A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4274 Stol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933 902 277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