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97419ffef147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952b42455040c9"/>
  </p:sldMasterIdLst>
  <p:sldIdLst>
    <p:sldId xmlns:r="http://schemas.openxmlformats.org/officeDocument/2006/relationships" id="256" r:id="Rbad70dc44c124127"/>
    <p:sldId xmlns:r="http://schemas.openxmlformats.org/officeDocument/2006/relationships" id="257" r:id="R9be922177b6441c8"/>
    <p:sldId xmlns:r="http://schemas.openxmlformats.org/officeDocument/2006/relationships" id="258" r:id="R74f55ae311fc4714"/>
    <p:sldId xmlns:r="http://schemas.openxmlformats.org/officeDocument/2006/relationships" id="259" r:id="R45b5e6cfe72e49ad"/>
    <p:sldId xmlns:r="http://schemas.openxmlformats.org/officeDocument/2006/relationships" id="260" r:id="R143974a44f6144a6"/>
    <p:sldId xmlns:r="http://schemas.openxmlformats.org/officeDocument/2006/relationships" id="261" r:id="R3f3129f5b43b4f7d"/>
    <p:sldId xmlns:r="http://schemas.openxmlformats.org/officeDocument/2006/relationships" id="262" r:id="Ree53a3c6f55445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952b42455040c9" /><Relationship Type="http://schemas.openxmlformats.org/officeDocument/2006/relationships/slide" Target="/ppt/slides/slide1.xml" Id="Rbad70dc44c124127" /><Relationship Type="http://schemas.openxmlformats.org/officeDocument/2006/relationships/slide" Target="/ppt/slides/slide2.xml" Id="R9be922177b6441c8" /><Relationship Type="http://schemas.openxmlformats.org/officeDocument/2006/relationships/slide" Target="/ppt/slides/slide3.xml" Id="R74f55ae311fc4714" /><Relationship Type="http://schemas.openxmlformats.org/officeDocument/2006/relationships/slide" Target="/ppt/slides/slide4.xml" Id="R45b5e6cfe72e49ad" /><Relationship Type="http://schemas.openxmlformats.org/officeDocument/2006/relationships/slide" Target="/ppt/slides/slide5.xml" Id="R143974a44f6144a6" /><Relationship Type="http://schemas.openxmlformats.org/officeDocument/2006/relationships/slide" Target="/ppt/slides/slide6.xml" Id="R3f3129f5b43b4f7d" /><Relationship Type="http://schemas.openxmlformats.org/officeDocument/2006/relationships/slide" Target="/ppt/slides/slide7.xml" Id="Ree53a3c6f55445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ee3f00fc3846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fe3d84a4042fa" /><Relationship Type="http://schemas.openxmlformats.org/officeDocument/2006/relationships/theme" Target="/ppt/slideMasters/theme/theme1.xml" Id="Ra8e502740ccb4e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4fe3d84a4042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51368d56140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da175a55e4e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82441386644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0e4e4f08b44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65638b62f4f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e1db8653e42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93a5881544f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HELLSAGA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HELLSAGA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HELLSAGA EIENDOM AS ble etablert [år] og holder til i Hell.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HELLSAGA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HELLSAGA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HELLSAGA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739 464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352 265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1 948 335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10 588 654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HELLSAGA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BRENNAN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HELLSAGA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7517 Hell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82 93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firmapost@hellsagbruk.no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933 863 255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HELLSAGA EIENDOM AS</a:t>
            </a:r>
          </a:p>
        </p:txBody>
      </p:sp>
    </p:spTree>
  </p:cSld>
  <p:clrMapOvr>
    <a:masterClrMapping xmlns:a="http://schemas.openxmlformats.org/drawingml/2006/main"/>
  </p:clrMapOvr>
</p:sld>
</file>