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30d128513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a6231e452544de"/>
  </p:sldMasterIdLst>
  <p:sldIdLst>
    <p:sldId xmlns:r="http://schemas.openxmlformats.org/officeDocument/2006/relationships" id="256" r:id="R335c50eb288b4a11"/>
    <p:sldId xmlns:r="http://schemas.openxmlformats.org/officeDocument/2006/relationships" id="257" r:id="Rbe902c58c5c840b7"/>
    <p:sldId xmlns:r="http://schemas.openxmlformats.org/officeDocument/2006/relationships" id="258" r:id="Re419b2c308e6471d"/>
    <p:sldId xmlns:r="http://schemas.openxmlformats.org/officeDocument/2006/relationships" id="259" r:id="Rc309aa4455774565"/>
    <p:sldId xmlns:r="http://schemas.openxmlformats.org/officeDocument/2006/relationships" id="260" r:id="R4b86dad1452d4cef"/>
    <p:sldId xmlns:r="http://schemas.openxmlformats.org/officeDocument/2006/relationships" id="261" r:id="Reeb2d515163f4ded"/>
    <p:sldId xmlns:r="http://schemas.openxmlformats.org/officeDocument/2006/relationships" id="262" r:id="Re0e83d455448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6231e452544de" /><Relationship Type="http://schemas.openxmlformats.org/officeDocument/2006/relationships/slide" Target="/ppt/slides/slide1.xml" Id="R335c50eb288b4a11" /><Relationship Type="http://schemas.openxmlformats.org/officeDocument/2006/relationships/slide" Target="/ppt/slides/slide2.xml" Id="Rbe902c58c5c840b7" /><Relationship Type="http://schemas.openxmlformats.org/officeDocument/2006/relationships/slide" Target="/ppt/slides/slide3.xml" Id="Re419b2c308e6471d" /><Relationship Type="http://schemas.openxmlformats.org/officeDocument/2006/relationships/slide" Target="/ppt/slides/slide4.xml" Id="Rc309aa4455774565" /><Relationship Type="http://schemas.openxmlformats.org/officeDocument/2006/relationships/slide" Target="/ppt/slides/slide5.xml" Id="R4b86dad1452d4cef" /><Relationship Type="http://schemas.openxmlformats.org/officeDocument/2006/relationships/slide" Target="/ppt/slides/slide6.xml" Id="Reeb2d515163f4ded" /><Relationship Type="http://schemas.openxmlformats.org/officeDocument/2006/relationships/slide" Target="/ppt/slides/slide7.xml" Id="Re0e83d455448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a1bbb1184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9be6041a04af8" /><Relationship Type="http://schemas.openxmlformats.org/officeDocument/2006/relationships/theme" Target="/ppt/slideMasters/theme/theme1.xml" Id="R1d304e3cc8bf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9be6041a0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42cdce01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33ef76643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94301640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034b46c41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2244160ef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cb112f5b2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00962f517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M2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M2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1 109 263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933 831 086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M2 REVISJON AS</a:t>
            </a:r>
          </a:p>
        </p:txBody>
      </p:sp>
    </p:spTree>
  </p:cSld>
  <p:clrMapOvr>
    <a:masterClrMapping xmlns:a="http://schemas.openxmlformats.org/drawingml/2006/main"/>
  </p:clrMapOvr>
</p:sld>
</file>