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0009a4731f44c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65435b7b304e25"/>
  </p:sldMasterIdLst>
  <p:sldIdLst>
    <p:sldId xmlns:r="http://schemas.openxmlformats.org/officeDocument/2006/relationships" id="256" r:id="R23790e5a1d9c4501"/>
    <p:sldId xmlns:r="http://schemas.openxmlformats.org/officeDocument/2006/relationships" id="257" r:id="R75b36b96a56c4468"/>
    <p:sldId xmlns:r="http://schemas.openxmlformats.org/officeDocument/2006/relationships" id="258" r:id="Rb8f7c791b7954fdb"/>
    <p:sldId xmlns:r="http://schemas.openxmlformats.org/officeDocument/2006/relationships" id="259" r:id="R745871c7a781459c"/>
    <p:sldId xmlns:r="http://schemas.openxmlformats.org/officeDocument/2006/relationships" id="260" r:id="R5e6876da776a400f"/>
    <p:sldId xmlns:r="http://schemas.openxmlformats.org/officeDocument/2006/relationships" id="261" r:id="R863e19cb4d9b4524"/>
    <p:sldId xmlns:r="http://schemas.openxmlformats.org/officeDocument/2006/relationships" id="262" r:id="Rd5417b3ed5734c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5435b7b304e25" /><Relationship Type="http://schemas.openxmlformats.org/officeDocument/2006/relationships/slide" Target="/ppt/slides/slide1.xml" Id="R23790e5a1d9c4501" /><Relationship Type="http://schemas.openxmlformats.org/officeDocument/2006/relationships/slide" Target="/ppt/slides/slide2.xml" Id="R75b36b96a56c4468" /><Relationship Type="http://schemas.openxmlformats.org/officeDocument/2006/relationships/slide" Target="/ppt/slides/slide3.xml" Id="Rb8f7c791b7954fdb" /><Relationship Type="http://schemas.openxmlformats.org/officeDocument/2006/relationships/slide" Target="/ppt/slides/slide4.xml" Id="R745871c7a781459c" /><Relationship Type="http://schemas.openxmlformats.org/officeDocument/2006/relationships/slide" Target="/ppt/slides/slide5.xml" Id="R5e6876da776a400f" /><Relationship Type="http://schemas.openxmlformats.org/officeDocument/2006/relationships/slide" Target="/ppt/slides/slide6.xml" Id="R863e19cb4d9b4524" /><Relationship Type="http://schemas.openxmlformats.org/officeDocument/2006/relationships/slide" Target="/ppt/slides/slide7.xml" Id="Rd5417b3ed5734c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d949e7bd3142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68494f91f45e1" /><Relationship Type="http://schemas.openxmlformats.org/officeDocument/2006/relationships/theme" Target="/ppt/slideMasters/theme/theme1.xml" Id="R3699bd21020941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68494f91f45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35799a859c41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069e6a62849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254b5309f45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5994ce86c4a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29ea8bdd3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3e6b3ac82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89a167ce44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 INVESTERING III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 INVESTERING III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24 027 000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24 032 000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HOFF SANDVAAG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Madlastokken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4042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933 826 546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 INVESTERING III AS</a:t>
            </a:r>
          </a:p>
        </p:txBody>
      </p:sp>
    </p:spTree>
  </p:cSld>
  <p:clrMapOvr>
    <a:masterClrMapping xmlns:a="http://schemas.openxmlformats.org/drawingml/2006/main"/>
  </p:clrMapOvr>
</p:sld>
</file>