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48aacd798f4a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21609b0f424af3"/>
  </p:sldMasterIdLst>
  <p:sldIdLst>
    <p:sldId xmlns:r="http://schemas.openxmlformats.org/officeDocument/2006/relationships" id="256" r:id="R31a0b93315a1474d"/>
    <p:sldId xmlns:r="http://schemas.openxmlformats.org/officeDocument/2006/relationships" id="257" r:id="R8b1c4972e3a14970"/>
    <p:sldId xmlns:r="http://schemas.openxmlformats.org/officeDocument/2006/relationships" id="258" r:id="R4d07c01f669d4a33"/>
    <p:sldId xmlns:r="http://schemas.openxmlformats.org/officeDocument/2006/relationships" id="259" r:id="Ra2a467ccfbba4ed1"/>
    <p:sldId xmlns:r="http://schemas.openxmlformats.org/officeDocument/2006/relationships" id="260" r:id="R14ad90bb277049a8"/>
    <p:sldId xmlns:r="http://schemas.openxmlformats.org/officeDocument/2006/relationships" id="261" r:id="Rc3d9952d04f847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21609b0f424af3" /><Relationship Type="http://schemas.openxmlformats.org/officeDocument/2006/relationships/slide" Target="/ppt/slides/slide1.xml" Id="R31a0b93315a1474d" /><Relationship Type="http://schemas.openxmlformats.org/officeDocument/2006/relationships/slide" Target="/ppt/slides/slide2.xml" Id="R8b1c4972e3a14970" /><Relationship Type="http://schemas.openxmlformats.org/officeDocument/2006/relationships/slide" Target="/ppt/slides/slide3.xml" Id="R4d07c01f669d4a33" /><Relationship Type="http://schemas.openxmlformats.org/officeDocument/2006/relationships/slide" Target="/ppt/slides/slide4.xml" Id="Ra2a467ccfbba4ed1" /><Relationship Type="http://schemas.openxmlformats.org/officeDocument/2006/relationships/slide" Target="/ppt/slides/slide5.xml" Id="R14ad90bb277049a8" /><Relationship Type="http://schemas.openxmlformats.org/officeDocument/2006/relationships/slide" Target="/ppt/slides/slide6.xml" Id="Rc3d9952d04f847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52651532c048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3926e3de042a5" /><Relationship Type="http://schemas.openxmlformats.org/officeDocument/2006/relationships/theme" Target="/ppt/slideMasters/theme/theme1.xml" Id="R3a62ab526af543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d3926e3de042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d0c61ea9145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defbd682e45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0dd0dd13e40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59c7d302544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1bd0a2b3f48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a716ee49d49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 REVISJON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 REVISJON OG RÅDGIVNING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11 538 336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5 723 699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4 504 211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3 432 414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8 551 508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Stein Rhoar Juul, Ånundlia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4330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933 771 059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 REVISJON OG RÅDGIVNING AS</a:t>
            </a:r>
          </a:p>
        </p:txBody>
      </p:sp>
    </p:spTree>
  </p:cSld>
  <p:clrMapOvr>
    <a:masterClrMapping xmlns:a="http://schemas.openxmlformats.org/drawingml/2006/main"/>
  </p:clrMapOvr>
</p:sld>
</file>