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ebecfc467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3001776574187"/>
  </p:sldMasterIdLst>
  <p:sldIdLst>
    <p:sldId xmlns:r="http://schemas.openxmlformats.org/officeDocument/2006/relationships" id="256" r:id="R9c30f50032464b5f"/>
    <p:sldId xmlns:r="http://schemas.openxmlformats.org/officeDocument/2006/relationships" id="257" r:id="R450568f8bd3c4661"/>
    <p:sldId xmlns:r="http://schemas.openxmlformats.org/officeDocument/2006/relationships" id="258" r:id="R62aefe684b45489f"/>
    <p:sldId xmlns:r="http://schemas.openxmlformats.org/officeDocument/2006/relationships" id="259" r:id="Ra1683e57187944fe"/>
    <p:sldId xmlns:r="http://schemas.openxmlformats.org/officeDocument/2006/relationships" id="260" r:id="R31d549f9d7d74e9e"/>
    <p:sldId xmlns:r="http://schemas.openxmlformats.org/officeDocument/2006/relationships" id="261" r:id="R0172e806f56d41da"/>
    <p:sldId xmlns:r="http://schemas.openxmlformats.org/officeDocument/2006/relationships" id="262" r:id="Rc16971642151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3001776574187" /><Relationship Type="http://schemas.openxmlformats.org/officeDocument/2006/relationships/slide" Target="/ppt/slides/slide1.xml" Id="R9c30f50032464b5f" /><Relationship Type="http://schemas.openxmlformats.org/officeDocument/2006/relationships/slide" Target="/ppt/slides/slide2.xml" Id="R450568f8bd3c4661" /><Relationship Type="http://schemas.openxmlformats.org/officeDocument/2006/relationships/slide" Target="/ppt/slides/slide3.xml" Id="R62aefe684b45489f" /><Relationship Type="http://schemas.openxmlformats.org/officeDocument/2006/relationships/slide" Target="/ppt/slides/slide4.xml" Id="Ra1683e57187944fe" /><Relationship Type="http://schemas.openxmlformats.org/officeDocument/2006/relationships/slide" Target="/ppt/slides/slide5.xml" Id="R31d549f9d7d74e9e" /><Relationship Type="http://schemas.openxmlformats.org/officeDocument/2006/relationships/slide" Target="/ppt/slides/slide6.xml" Id="R0172e806f56d41da" /><Relationship Type="http://schemas.openxmlformats.org/officeDocument/2006/relationships/slide" Target="/ppt/slides/slide7.xml" Id="Rc16971642151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e75306a38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a5b2ae3f743fd" /><Relationship Type="http://schemas.openxmlformats.org/officeDocument/2006/relationships/theme" Target="/ppt/slideMasters/theme/theme1.xml" Id="R1f8bbc173a8a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a5b2ae3f7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5eb038fd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82969124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1178b2853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3700cb3d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ffc6aa71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424e8802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3e4d5520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