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7efd5862d146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84062fd15f472f"/>
  </p:sldMasterIdLst>
  <p:sldIdLst>
    <p:sldId xmlns:r="http://schemas.openxmlformats.org/officeDocument/2006/relationships" id="256" r:id="Rbae42b696038468e"/>
    <p:sldId xmlns:r="http://schemas.openxmlformats.org/officeDocument/2006/relationships" id="257" r:id="R8e792c6a32894b06"/>
    <p:sldId xmlns:r="http://schemas.openxmlformats.org/officeDocument/2006/relationships" id="258" r:id="R7a0ff5df900945df"/>
    <p:sldId xmlns:r="http://schemas.openxmlformats.org/officeDocument/2006/relationships" id="259" r:id="R92eac13503f34b4b"/>
    <p:sldId xmlns:r="http://schemas.openxmlformats.org/officeDocument/2006/relationships" id="260" r:id="R86e384d56c0b413c"/>
    <p:sldId xmlns:r="http://schemas.openxmlformats.org/officeDocument/2006/relationships" id="261" r:id="R0063d05f1c0c40d8"/>
    <p:sldId xmlns:r="http://schemas.openxmlformats.org/officeDocument/2006/relationships" id="262" r:id="Rc168517a76b54a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4062fd15f472f" /><Relationship Type="http://schemas.openxmlformats.org/officeDocument/2006/relationships/slide" Target="/ppt/slides/slide1.xml" Id="Rbae42b696038468e" /><Relationship Type="http://schemas.openxmlformats.org/officeDocument/2006/relationships/slide" Target="/ppt/slides/slide2.xml" Id="R8e792c6a32894b06" /><Relationship Type="http://schemas.openxmlformats.org/officeDocument/2006/relationships/slide" Target="/ppt/slides/slide3.xml" Id="R7a0ff5df900945df" /><Relationship Type="http://schemas.openxmlformats.org/officeDocument/2006/relationships/slide" Target="/ppt/slides/slide4.xml" Id="R92eac13503f34b4b" /><Relationship Type="http://schemas.openxmlformats.org/officeDocument/2006/relationships/slide" Target="/ppt/slides/slide5.xml" Id="R86e384d56c0b413c" /><Relationship Type="http://schemas.openxmlformats.org/officeDocument/2006/relationships/slide" Target="/ppt/slides/slide6.xml" Id="R0063d05f1c0c40d8" /><Relationship Type="http://schemas.openxmlformats.org/officeDocument/2006/relationships/slide" Target="/ppt/slides/slide7.xml" Id="Rc168517a76b54a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3951ff53f48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da54bd5864ff9" /><Relationship Type="http://schemas.openxmlformats.org/officeDocument/2006/relationships/theme" Target="/ppt/slideMasters/theme/theme1.xml" Id="R00d3fb2aa371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da54bd5864f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901bd444340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5d08b448348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100cca28e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1295a156049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2b05df3a54d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e371367ae47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240253d384e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ØSTBYE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ØSTBYE INVEST AS ble etablert [år] og holder til i Svelvik.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ØSTBYE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ZANE ROZITE ØSTBYE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3060 Svelvik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933 697 495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