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6d3bd8ef9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263937f9b4db2"/>
  </p:sldMasterIdLst>
  <p:sldIdLst>
    <p:sldId xmlns:r="http://schemas.openxmlformats.org/officeDocument/2006/relationships" id="256" r:id="Rb6ee24ad319f4d34"/>
    <p:sldId xmlns:r="http://schemas.openxmlformats.org/officeDocument/2006/relationships" id="257" r:id="R391fef4f3e774319"/>
    <p:sldId xmlns:r="http://schemas.openxmlformats.org/officeDocument/2006/relationships" id="258" r:id="R85a30d01255b4237"/>
    <p:sldId xmlns:r="http://schemas.openxmlformats.org/officeDocument/2006/relationships" id="259" r:id="R2cced4dca33842b9"/>
    <p:sldId xmlns:r="http://schemas.openxmlformats.org/officeDocument/2006/relationships" id="260" r:id="Rfe723e9a18be4990"/>
    <p:sldId xmlns:r="http://schemas.openxmlformats.org/officeDocument/2006/relationships" id="261" r:id="R1ec581b321cf411b"/>
    <p:sldId xmlns:r="http://schemas.openxmlformats.org/officeDocument/2006/relationships" id="262" r:id="Rdde1a3c743b4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263937f9b4db2" /><Relationship Type="http://schemas.openxmlformats.org/officeDocument/2006/relationships/slide" Target="/ppt/slides/slide1.xml" Id="Rb6ee24ad319f4d34" /><Relationship Type="http://schemas.openxmlformats.org/officeDocument/2006/relationships/slide" Target="/ppt/slides/slide2.xml" Id="R391fef4f3e774319" /><Relationship Type="http://schemas.openxmlformats.org/officeDocument/2006/relationships/slide" Target="/ppt/slides/slide3.xml" Id="R85a30d01255b4237" /><Relationship Type="http://schemas.openxmlformats.org/officeDocument/2006/relationships/slide" Target="/ppt/slides/slide4.xml" Id="R2cced4dca33842b9" /><Relationship Type="http://schemas.openxmlformats.org/officeDocument/2006/relationships/slide" Target="/ppt/slides/slide5.xml" Id="Rfe723e9a18be4990" /><Relationship Type="http://schemas.openxmlformats.org/officeDocument/2006/relationships/slide" Target="/ppt/slides/slide6.xml" Id="R1ec581b321cf411b" /><Relationship Type="http://schemas.openxmlformats.org/officeDocument/2006/relationships/slide" Target="/ppt/slides/slide7.xml" Id="Rdde1a3c743b4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22092352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0be68ada42b1" /><Relationship Type="http://schemas.openxmlformats.org/officeDocument/2006/relationships/theme" Target="/ppt/slideMasters/theme/theme1.xml" Id="R9dcd618600ce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20be68ada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4a8b6279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ad34ab56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37b7156f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5b5f7f5c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d7fb34215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5ac21316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bff4a07d3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ELISE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ØSTGAARD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