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ba835091a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61e47551a4643"/>
  </p:sldMasterIdLst>
  <p:sldIdLst>
    <p:sldId xmlns:r="http://schemas.openxmlformats.org/officeDocument/2006/relationships" id="256" r:id="Ra80735616ea24416"/>
    <p:sldId xmlns:r="http://schemas.openxmlformats.org/officeDocument/2006/relationships" id="257" r:id="R8777a563ccd041c9"/>
    <p:sldId xmlns:r="http://schemas.openxmlformats.org/officeDocument/2006/relationships" id="258" r:id="Rea4c2bc80f954b15"/>
    <p:sldId xmlns:r="http://schemas.openxmlformats.org/officeDocument/2006/relationships" id="259" r:id="R99d9e710ab574ba7"/>
    <p:sldId xmlns:r="http://schemas.openxmlformats.org/officeDocument/2006/relationships" id="260" r:id="R24f0ce17bba0419b"/>
    <p:sldId xmlns:r="http://schemas.openxmlformats.org/officeDocument/2006/relationships" id="261" r:id="R1afaa1e2b4f8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61e47551a4643" /><Relationship Type="http://schemas.openxmlformats.org/officeDocument/2006/relationships/slide" Target="/ppt/slides/slide1.xml" Id="Ra80735616ea24416" /><Relationship Type="http://schemas.openxmlformats.org/officeDocument/2006/relationships/slide" Target="/ppt/slides/slide2.xml" Id="R8777a563ccd041c9" /><Relationship Type="http://schemas.openxmlformats.org/officeDocument/2006/relationships/slide" Target="/ppt/slides/slide3.xml" Id="Rea4c2bc80f954b15" /><Relationship Type="http://schemas.openxmlformats.org/officeDocument/2006/relationships/slide" Target="/ppt/slides/slide4.xml" Id="R99d9e710ab574ba7" /><Relationship Type="http://schemas.openxmlformats.org/officeDocument/2006/relationships/slide" Target="/ppt/slides/slide5.xml" Id="R24f0ce17bba0419b" /><Relationship Type="http://schemas.openxmlformats.org/officeDocument/2006/relationships/slide" Target="/ppt/slides/slide6.xml" Id="R1afaa1e2b4f8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0baf53c7d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924dce9245f3" /><Relationship Type="http://schemas.openxmlformats.org/officeDocument/2006/relationships/theme" Target="/ppt/slideMasters/theme/theme1.xml" Id="R442a9a60900b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a924dce92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4d247b969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8bf76d81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1f0570c5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b2959260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da17f43b4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ebd3882ea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