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05f229f4a048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276926c0c644b5"/>
  </p:sldMasterIdLst>
  <p:sldIdLst>
    <p:sldId xmlns:r="http://schemas.openxmlformats.org/officeDocument/2006/relationships" id="256" r:id="Ra0afa2ccb1b5486e"/>
    <p:sldId xmlns:r="http://schemas.openxmlformats.org/officeDocument/2006/relationships" id="257" r:id="R7f030d3dc0cd4cbe"/>
    <p:sldId xmlns:r="http://schemas.openxmlformats.org/officeDocument/2006/relationships" id="258" r:id="R86637d9996f342fc"/>
    <p:sldId xmlns:r="http://schemas.openxmlformats.org/officeDocument/2006/relationships" id="259" r:id="R83a95a3d50384ca0"/>
    <p:sldId xmlns:r="http://schemas.openxmlformats.org/officeDocument/2006/relationships" id="260" r:id="Rb08c6e5334854236"/>
    <p:sldId xmlns:r="http://schemas.openxmlformats.org/officeDocument/2006/relationships" id="261" r:id="R5f6689d91759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76926c0c644b5" /><Relationship Type="http://schemas.openxmlformats.org/officeDocument/2006/relationships/slide" Target="/ppt/slides/slide1.xml" Id="Ra0afa2ccb1b5486e" /><Relationship Type="http://schemas.openxmlformats.org/officeDocument/2006/relationships/slide" Target="/ppt/slides/slide2.xml" Id="R7f030d3dc0cd4cbe" /><Relationship Type="http://schemas.openxmlformats.org/officeDocument/2006/relationships/slide" Target="/ppt/slides/slide3.xml" Id="R86637d9996f342fc" /><Relationship Type="http://schemas.openxmlformats.org/officeDocument/2006/relationships/slide" Target="/ppt/slides/slide4.xml" Id="R83a95a3d50384ca0" /><Relationship Type="http://schemas.openxmlformats.org/officeDocument/2006/relationships/slide" Target="/ppt/slides/slide5.xml" Id="Rb08c6e5334854236" /><Relationship Type="http://schemas.openxmlformats.org/officeDocument/2006/relationships/slide" Target="/ppt/slides/slide6.xml" Id="R5f6689d91759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4e142842341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c05eafa03424a" /><Relationship Type="http://schemas.openxmlformats.org/officeDocument/2006/relationships/theme" Target="/ppt/slideMasters/theme/theme1.xml" Id="Rbb6e6b82b758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c05eafa03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70a8ec6f0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a70be66aa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1254185e6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ac2bf38d9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01bec57ff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ac8f8eb2c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933 662 934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