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a5fbe8fe7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49e63dcf9a4eca"/>
  </p:sldMasterIdLst>
  <p:sldIdLst>
    <p:sldId xmlns:r="http://schemas.openxmlformats.org/officeDocument/2006/relationships" id="256" r:id="R6ac470fdb95646ed"/>
    <p:sldId xmlns:r="http://schemas.openxmlformats.org/officeDocument/2006/relationships" id="257" r:id="R29d5efad051a402b"/>
    <p:sldId xmlns:r="http://schemas.openxmlformats.org/officeDocument/2006/relationships" id="258" r:id="Rcedc0cfcf52644cd"/>
    <p:sldId xmlns:r="http://schemas.openxmlformats.org/officeDocument/2006/relationships" id="259" r:id="Rfa5852e118fc463d"/>
    <p:sldId xmlns:r="http://schemas.openxmlformats.org/officeDocument/2006/relationships" id="260" r:id="R3bd57adb56cb40d7"/>
    <p:sldId xmlns:r="http://schemas.openxmlformats.org/officeDocument/2006/relationships" id="261" r:id="R7b3cc11d53c74c07"/>
    <p:sldId xmlns:r="http://schemas.openxmlformats.org/officeDocument/2006/relationships" id="262" r:id="R94f622ac9c9a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9e63dcf9a4eca" /><Relationship Type="http://schemas.openxmlformats.org/officeDocument/2006/relationships/slide" Target="/ppt/slides/slide1.xml" Id="R6ac470fdb95646ed" /><Relationship Type="http://schemas.openxmlformats.org/officeDocument/2006/relationships/slide" Target="/ppt/slides/slide2.xml" Id="R29d5efad051a402b" /><Relationship Type="http://schemas.openxmlformats.org/officeDocument/2006/relationships/slide" Target="/ppt/slides/slide3.xml" Id="Rcedc0cfcf52644cd" /><Relationship Type="http://schemas.openxmlformats.org/officeDocument/2006/relationships/slide" Target="/ppt/slides/slide4.xml" Id="Rfa5852e118fc463d" /><Relationship Type="http://schemas.openxmlformats.org/officeDocument/2006/relationships/slide" Target="/ppt/slides/slide5.xml" Id="R3bd57adb56cb40d7" /><Relationship Type="http://schemas.openxmlformats.org/officeDocument/2006/relationships/slide" Target="/ppt/slides/slide6.xml" Id="R7b3cc11d53c74c07" /><Relationship Type="http://schemas.openxmlformats.org/officeDocument/2006/relationships/slide" Target="/ppt/slides/slide7.xml" Id="R94f622ac9c9a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242fd9694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b98596ae43a6" /><Relationship Type="http://schemas.openxmlformats.org/officeDocument/2006/relationships/theme" Target="/ppt/slideMasters/theme/theme1.xml" Id="R9eedfcc85e2d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0b98596ae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54ac29964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fd0d3532c4d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5689f57a8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7f28d6e10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6fc51670b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d109ff5e2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c77e0869f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 EIENDOM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17 320 168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OLSEN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933 628 043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