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7c5f7f12ea4f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e25e43540b4dd3"/>
  </p:sldMasterIdLst>
  <p:sldIdLst>
    <p:sldId xmlns:r="http://schemas.openxmlformats.org/officeDocument/2006/relationships" id="256" r:id="Re1cc4aad07d048c3"/>
    <p:sldId xmlns:r="http://schemas.openxmlformats.org/officeDocument/2006/relationships" id="257" r:id="Re89f059a27924c68"/>
    <p:sldId xmlns:r="http://schemas.openxmlformats.org/officeDocument/2006/relationships" id="258" r:id="R45542b77db8244a7"/>
    <p:sldId xmlns:r="http://schemas.openxmlformats.org/officeDocument/2006/relationships" id="259" r:id="Rd8419c7408844898"/>
    <p:sldId xmlns:r="http://schemas.openxmlformats.org/officeDocument/2006/relationships" id="260" r:id="R8d32578ba7c54532"/>
    <p:sldId xmlns:r="http://schemas.openxmlformats.org/officeDocument/2006/relationships" id="261" r:id="R4e0e347ec3254f59"/>
    <p:sldId xmlns:r="http://schemas.openxmlformats.org/officeDocument/2006/relationships" id="262" r:id="Ra1d6b97e031645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25e43540b4dd3" /><Relationship Type="http://schemas.openxmlformats.org/officeDocument/2006/relationships/slide" Target="/ppt/slides/slide1.xml" Id="Re1cc4aad07d048c3" /><Relationship Type="http://schemas.openxmlformats.org/officeDocument/2006/relationships/slide" Target="/ppt/slides/slide2.xml" Id="Re89f059a27924c68" /><Relationship Type="http://schemas.openxmlformats.org/officeDocument/2006/relationships/slide" Target="/ppt/slides/slide3.xml" Id="R45542b77db8244a7" /><Relationship Type="http://schemas.openxmlformats.org/officeDocument/2006/relationships/slide" Target="/ppt/slides/slide4.xml" Id="Rd8419c7408844898" /><Relationship Type="http://schemas.openxmlformats.org/officeDocument/2006/relationships/slide" Target="/ppt/slides/slide5.xml" Id="R8d32578ba7c54532" /><Relationship Type="http://schemas.openxmlformats.org/officeDocument/2006/relationships/slide" Target="/ppt/slides/slide6.xml" Id="R4e0e347ec3254f59" /><Relationship Type="http://schemas.openxmlformats.org/officeDocument/2006/relationships/slide" Target="/ppt/slides/slide7.xml" Id="Ra1d6b97e031645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567969cdb446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72d02875941b1" /><Relationship Type="http://schemas.openxmlformats.org/officeDocument/2006/relationships/theme" Target="/ppt/slideMasters/theme/theme1.xml" Id="Rc47bb0abe4ae4f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f72d02875941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d0459b22a4a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cecc3c7ff42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8d84281374d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08e1b63ff4e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48cc9166f4f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ac2e55e7548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27404fcd445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VIHECA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−375 347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16 128 429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1 248 304 274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1 255 351 761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ULRICHSEN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Vibeke Ulrichsen, Inkognitogata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933 597 326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VIHECA CAPITAL AS</a:t>
            </a:r>
          </a:p>
        </p:txBody>
      </p:sp>
    </p:spTree>
  </p:cSld>
  <p:clrMapOvr>
    <a:masterClrMapping xmlns:a="http://schemas.openxmlformats.org/drawingml/2006/main"/>
  </p:clrMapOvr>
</p:sld>
</file>