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9c8ee5af7645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d6edec5e3d4ae5"/>
  </p:sldMasterIdLst>
  <p:sldIdLst>
    <p:sldId xmlns:r="http://schemas.openxmlformats.org/officeDocument/2006/relationships" id="256" r:id="Rf41277a4af0d4e14"/>
    <p:sldId xmlns:r="http://schemas.openxmlformats.org/officeDocument/2006/relationships" id="257" r:id="Rd55e6a08bb364da9"/>
    <p:sldId xmlns:r="http://schemas.openxmlformats.org/officeDocument/2006/relationships" id="258" r:id="R9c26702846504c5c"/>
    <p:sldId xmlns:r="http://schemas.openxmlformats.org/officeDocument/2006/relationships" id="259" r:id="Ree1b6eb284d44750"/>
    <p:sldId xmlns:r="http://schemas.openxmlformats.org/officeDocument/2006/relationships" id="260" r:id="R3a1c5f2d0a004060"/>
    <p:sldId xmlns:r="http://schemas.openxmlformats.org/officeDocument/2006/relationships" id="261" r:id="Rf0287cded61b47b1"/>
    <p:sldId xmlns:r="http://schemas.openxmlformats.org/officeDocument/2006/relationships" id="262" r:id="R57d6cce16c6846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d6edec5e3d4ae5" /><Relationship Type="http://schemas.openxmlformats.org/officeDocument/2006/relationships/slide" Target="/ppt/slides/slide1.xml" Id="Rf41277a4af0d4e14" /><Relationship Type="http://schemas.openxmlformats.org/officeDocument/2006/relationships/slide" Target="/ppt/slides/slide2.xml" Id="Rd55e6a08bb364da9" /><Relationship Type="http://schemas.openxmlformats.org/officeDocument/2006/relationships/slide" Target="/ppt/slides/slide3.xml" Id="R9c26702846504c5c" /><Relationship Type="http://schemas.openxmlformats.org/officeDocument/2006/relationships/slide" Target="/ppt/slides/slide4.xml" Id="Ree1b6eb284d44750" /><Relationship Type="http://schemas.openxmlformats.org/officeDocument/2006/relationships/slide" Target="/ppt/slides/slide5.xml" Id="R3a1c5f2d0a004060" /><Relationship Type="http://schemas.openxmlformats.org/officeDocument/2006/relationships/slide" Target="/ppt/slides/slide6.xml" Id="Rf0287cded61b47b1" /><Relationship Type="http://schemas.openxmlformats.org/officeDocument/2006/relationships/slide" Target="/ppt/slides/slide7.xml" Id="R57d6cce16c6846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e91072f19245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34b5deb33d4a9f" /><Relationship Type="http://schemas.openxmlformats.org/officeDocument/2006/relationships/theme" Target="/ppt/slideMasters/theme/theme1.xml" Id="Ree685923f16f49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34b5deb33d4a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695690308d48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60dbc2353648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006308207648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1644496d7242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2ff5dbe4a042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6fde7b5fbd4ff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621cd983b041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DUQUESA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DUQUESA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DUQUESA HOLDING AS ble etablert [år] og holder til i Ålgård.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DUQUESA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DUQUESA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DUQUESA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496 638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556 647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555 425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DUQUESA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LIMA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DUQUESA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4331 Ålgård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933 579 727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DUQUESA HOLDING AS</a:t>
            </a:r>
          </a:p>
        </p:txBody>
      </p:sp>
    </p:spTree>
  </p:cSld>
  <p:clrMapOvr>
    <a:masterClrMapping xmlns:a="http://schemas.openxmlformats.org/drawingml/2006/main"/>
  </p:clrMapOvr>
</p:sld>
</file>