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2406b07d24f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e8e65bd4d4ed3"/>
  </p:sldMasterIdLst>
  <p:sldIdLst>
    <p:sldId xmlns:r="http://schemas.openxmlformats.org/officeDocument/2006/relationships" id="256" r:id="Rb1a9a9c710fd40e2"/>
    <p:sldId xmlns:r="http://schemas.openxmlformats.org/officeDocument/2006/relationships" id="257" r:id="R5b20d281ec5b4330"/>
    <p:sldId xmlns:r="http://schemas.openxmlformats.org/officeDocument/2006/relationships" id="258" r:id="R148ad886e87f426b"/>
    <p:sldId xmlns:r="http://schemas.openxmlformats.org/officeDocument/2006/relationships" id="259" r:id="R8a77536e770f4905"/>
    <p:sldId xmlns:r="http://schemas.openxmlformats.org/officeDocument/2006/relationships" id="260" r:id="R73befba3435641d3"/>
    <p:sldId xmlns:r="http://schemas.openxmlformats.org/officeDocument/2006/relationships" id="261" r:id="Rcdfd22b3e9914a38"/>
    <p:sldId xmlns:r="http://schemas.openxmlformats.org/officeDocument/2006/relationships" id="262" r:id="Re921d41a1645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e8e65bd4d4ed3" /><Relationship Type="http://schemas.openxmlformats.org/officeDocument/2006/relationships/slide" Target="/ppt/slides/slide1.xml" Id="Rb1a9a9c710fd40e2" /><Relationship Type="http://schemas.openxmlformats.org/officeDocument/2006/relationships/slide" Target="/ppt/slides/slide2.xml" Id="R5b20d281ec5b4330" /><Relationship Type="http://schemas.openxmlformats.org/officeDocument/2006/relationships/slide" Target="/ppt/slides/slide3.xml" Id="R148ad886e87f426b" /><Relationship Type="http://schemas.openxmlformats.org/officeDocument/2006/relationships/slide" Target="/ppt/slides/slide4.xml" Id="R8a77536e770f4905" /><Relationship Type="http://schemas.openxmlformats.org/officeDocument/2006/relationships/slide" Target="/ppt/slides/slide5.xml" Id="R73befba3435641d3" /><Relationship Type="http://schemas.openxmlformats.org/officeDocument/2006/relationships/slide" Target="/ppt/slides/slide6.xml" Id="Rcdfd22b3e9914a38" /><Relationship Type="http://schemas.openxmlformats.org/officeDocument/2006/relationships/slide" Target="/ppt/slides/slide7.xml" Id="Re921d41a1645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ffd9707a7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4a83d77314432" /><Relationship Type="http://schemas.openxmlformats.org/officeDocument/2006/relationships/theme" Target="/ppt/slideMasters/theme/theme1.xml" Id="R3b2fd320d0c0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4a83d7731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2325afdc8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023efa70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f3e71862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2cad2d0a8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7ef229aca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fbbe640d5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f659cdcdc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9 516 877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6 373 333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933 574 644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