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1447659c74d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e90aa395242fa"/>
  </p:sldMasterIdLst>
  <p:sldIdLst>
    <p:sldId xmlns:r="http://schemas.openxmlformats.org/officeDocument/2006/relationships" id="256" r:id="R2fc44ce90435479f"/>
    <p:sldId xmlns:r="http://schemas.openxmlformats.org/officeDocument/2006/relationships" id="257" r:id="R5aba21fbc63a43c9"/>
    <p:sldId xmlns:r="http://schemas.openxmlformats.org/officeDocument/2006/relationships" id="258" r:id="Rf5f8eb7f046d4467"/>
    <p:sldId xmlns:r="http://schemas.openxmlformats.org/officeDocument/2006/relationships" id="259" r:id="R737892da55b04ef6"/>
    <p:sldId xmlns:r="http://schemas.openxmlformats.org/officeDocument/2006/relationships" id="260" r:id="R0eda966444f04cc8"/>
    <p:sldId xmlns:r="http://schemas.openxmlformats.org/officeDocument/2006/relationships" id="261" r:id="R551ddffec935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e90aa395242fa" /><Relationship Type="http://schemas.openxmlformats.org/officeDocument/2006/relationships/slide" Target="/ppt/slides/slide1.xml" Id="R2fc44ce90435479f" /><Relationship Type="http://schemas.openxmlformats.org/officeDocument/2006/relationships/slide" Target="/ppt/slides/slide2.xml" Id="R5aba21fbc63a43c9" /><Relationship Type="http://schemas.openxmlformats.org/officeDocument/2006/relationships/slide" Target="/ppt/slides/slide3.xml" Id="Rf5f8eb7f046d4467" /><Relationship Type="http://schemas.openxmlformats.org/officeDocument/2006/relationships/slide" Target="/ppt/slides/slide4.xml" Id="R737892da55b04ef6" /><Relationship Type="http://schemas.openxmlformats.org/officeDocument/2006/relationships/slide" Target="/ppt/slides/slide5.xml" Id="R0eda966444f04cc8" /><Relationship Type="http://schemas.openxmlformats.org/officeDocument/2006/relationships/slide" Target="/ppt/slides/slide6.xml" Id="R551ddffec935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f7615e73347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1505cba5549a5" /><Relationship Type="http://schemas.openxmlformats.org/officeDocument/2006/relationships/theme" Target="/ppt/slideMasters/theme/theme1.xml" Id="R301e36fef9c440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c1505cba55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512524284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e17570b97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8e0cbb91d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6f5886d5b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d548e2db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4b699b0ed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FINANSRINGEN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933 574 644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FINANSRINGEN AS</a:t>
            </a:r>
          </a:p>
        </p:txBody>
      </p:sp>
    </p:spTree>
  </p:cSld>
  <p:clrMapOvr>
    <a:masterClrMapping xmlns:a="http://schemas.openxmlformats.org/drawingml/2006/main"/>
  </p:clrMapOvr>
</p:sld>
</file>