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fd7ff0a61440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df046510f74aa0"/>
  </p:sldMasterIdLst>
  <p:sldIdLst>
    <p:sldId xmlns:r="http://schemas.openxmlformats.org/officeDocument/2006/relationships" id="256" r:id="R6866c32224254f52"/>
    <p:sldId xmlns:r="http://schemas.openxmlformats.org/officeDocument/2006/relationships" id="257" r:id="R3ba299b9f91340af"/>
    <p:sldId xmlns:r="http://schemas.openxmlformats.org/officeDocument/2006/relationships" id="258" r:id="R680135f0229a44e7"/>
    <p:sldId xmlns:r="http://schemas.openxmlformats.org/officeDocument/2006/relationships" id="259" r:id="Rfadcf64356b8445d"/>
    <p:sldId xmlns:r="http://schemas.openxmlformats.org/officeDocument/2006/relationships" id="260" r:id="R6535aeea67234e98"/>
    <p:sldId xmlns:r="http://schemas.openxmlformats.org/officeDocument/2006/relationships" id="261" r:id="R694e9cdb5e8b4c19"/>
    <p:sldId xmlns:r="http://schemas.openxmlformats.org/officeDocument/2006/relationships" id="262" r:id="R547becd87a29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f046510f74aa0" /><Relationship Type="http://schemas.openxmlformats.org/officeDocument/2006/relationships/slide" Target="/ppt/slides/slide1.xml" Id="R6866c32224254f52" /><Relationship Type="http://schemas.openxmlformats.org/officeDocument/2006/relationships/slide" Target="/ppt/slides/slide2.xml" Id="R3ba299b9f91340af" /><Relationship Type="http://schemas.openxmlformats.org/officeDocument/2006/relationships/slide" Target="/ppt/slides/slide3.xml" Id="R680135f0229a44e7" /><Relationship Type="http://schemas.openxmlformats.org/officeDocument/2006/relationships/slide" Target="/ppt/slides/slide4.xml" Id="Rfadcf64356b8445d" /><Relationship Type="http://schemas.openxmlformats.org/officeDocument/2006/relationships/slide" Target="/ppt/slides/slide5.xml" Id="R6535aeea67234e98" /><Relationship Type="http://schemas.openxmlformats.org/officeDocument/2006/relationships/slide" Target="/ppt/slides/slide6.xml" Id="R694e9cdb5e8b4c19" /><Relationship Type="http://schemas.openxmlformats.org/officeDocument/2006/relationships/slide" Target="/ppt/slides/slide7.xml" Id="R547becd87a29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4db4d99cd47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0a1124797457d" /><Relationship Type="http://schemas.openxmlformats.org/officeDocument/2006/relationships/theme" Target="/ppt/slideMasters/theme/theme1.xml" Id="R36476ebb19ba4a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40a112479745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75b1829fa41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2b27b4ea848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c2e46414a44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8f4fd894044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1b096e98a4f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2e4d8145147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b0bf2b1284f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11 131 263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24 927 288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24 931 278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Betzy Kjelsbergs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933 560 449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 INVEST AS</a:t>
            </a:r>
          </a:p>
        </p:txBody>
      </p:sp>
    </p:spTree>
  </p:cSld>
  <p:clrMapOvr>
    <a:masterClrMapping xmlns:a="http://schemas.openxmlformats.org/drawingml/2006/main"/>
  </p:clrMapOvr>
</p:sld>
</file>