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e2342522c4a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9b9cf495b4439"/>
  </p:sldMasterIdLst>
  <p:sldIdLst>
    <p:sldId xmlns:r="http://schemas.openxmlformats.org/officeDocument/2006/relationships" id="256" r:id="Re6215ef34b6a4dee"/>
    <p:sldId xmlns:r="http://schemas.openxmlformats.org/officeDocument/2006/relationships" id="257" r:id="R1b04a70b8d60420e"/>
    <p:sldId xmlns:r="http://schemas.openxmlformats.org/officeDocument/2006/relationships" id="258" r:id="R56270749c1294ed9"/>
    <p:sldId xmlns:r="http://schemas.openxmlformats.org/officeDocument/2006/relationships" id="259" r:id="R7d40f76a58604eb6"/>
    <p:sldId xmlns:r="http://schemas.openxmlformats.org/officeDocument/2006/relationships" id="260" r:id="R3a3377498cb54610"/>
    <p:sldId xmlns:r="http://schemas.openxmlformats.org/officeDocument/2006/relationships" id="261" r:id="R074703b443294c79"/>
    <p:sldId xmlns:r="http://schemas.openxmlformats.org/officeDocument/2006/relationships" id="262" r:id="Rbbd6358d4921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9b9cf495b4439" /><Relationship Type="http://schemas.openxmlformats.org/officeDocument/2006/relationships/slide" Target="/ppt/slides/slide1.xml" Id="Re6215ef34b6a4dee" /><Relationship Type="http://schemas.openxmlformats.org/officeDocument/2006/relationships/slide" Target="/ppt/slides/slide2.xml" Id="R1b04a70b8d60420e" /><Relationship Type="http://schemas.openxmlformats.org/officeDocument/2006/relationships/slide" Target="/ppt/slides/slide3.xml" Id="R56270749c1294ed9" /><Relationship Type="http://schemas.openxmlformats.org/officeDocument/2006/relationships/slide" Target="/ppt/slides/slide4.xml" Id="R7d40f76a58604eb6" /><Relationship Type="http://schemas.openxmlformats.org/officeDocument/2006/relationships/slide" Target="/ppt/slides/slide5.xml" Id="R3a3377498cb54610" /><Relationship Type="http://schemas.openxmlformats.org/officeDocument/2006/relationships/slide" Target="/ppt/slides/slide6.xml" Id="R074703b443294c79" /><Relationship Type="http://schemas.openxmlformats.org/officeDocument/2006/relationships/slide" Target="/ppt/slides/slide7.xml" Id="Rbbd6358d4921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01a74b0b9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5d2efb197495a" /><Relationship Type="http://schemas.openxmlformats.org/officeDocument/2006/relationships/theme" Target="/ppt/slideMasters/theme/theme1.xml" Id="R89e26c053d44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5d2efb19749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19db3c60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511e413334e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0054edce84f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6b153db5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7c5b988c043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ad6ea5a345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0cfd014e42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PORSGRUNN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PORSGRUNN REGNSKAP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2 096 589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281 162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708 592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THALBERG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933 556 549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PORSGRUNN REGNSKAP AS</a:t>
            </a:r>
          </a:p>
        </p:txBody>
      </p:sp>
    </p:spTree>
  </p:cSld>
  <p:clrMapOvr>
    <a:masterClrMapping xmlns:a="http://schemas.openxmlformats.org/drawingml/2006/main"/>
  </p:clrMapOvr>
</p:sld>
</file>