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c5b2d6dea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de34c3b3e412b"/>
  </p:sldMasterIdLst>
  <p:sldIdLst>
    <p:sldId xmlns:r="http://schemas.openxmlformats.org/officeDocument/2006/relationships" id="256" r:id="R446fcfabe6504ce2"/>
    <p:sldId xmlns:r="http://schemas.openxmlformats.org/officeDocument/2006/relationships" id="257" r:id="Rcf8733d4791b40eb"/>
    <p:sldId xmlns:r="http://schemas.openxmlformats.org/officeDocument/2006/relationships" id="258" r:id="Rc8320e7450d64616"/>
    <p:sldId xmlns:r="http://schemas.openxmlformats.org/officeDocument/2006/relationships" id="259" r:id="R3e7f96f4c7d64392"/>
    <p:sldId xmlns:r="http://schemas.openxmlformats.org/officeDocument/2006/relationships" id="260" r:id="R08aca0d4d6d54fd5"/>
    <p:sldId xmlns:r="http://schemas.openxmlformats.org/officeDocument/2006/relationships" id="261" r:id="R6feefa182598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de34c3b3e412b" /><Relationship Type="http://schemas.openxmlformats.org/officeDocument/2006/relationships/slide" Target="/ppt/slides/slide1.xml" Id="R446fcfabe6504ce2" /><Relationship Type="http://schemas.openxmlformats.org/officeDocument/2006/relationships/slide" Target="/ppt/slides/slide2.xml" Id="Rcf8733d4791b40eb" /><Relationship Type="http://schemas.openxmlformats.org/officeDocument/2006/relationships/slide" Target="/ppt/slides/slide3.xml" Id="Rc8320e7450d64616" /><Relationship Type="http://schemas.openxmlformats.org/officeDocument/2006/relationships/slide" Target="/ppt/slides/slide4.xml" Id="R3e7f96f4c7d64392" /><Relationship Type="http://schemas.openxmlformats.org/officeDocument/2006/relationships/slide" Target="/ppt/slides/slide5.xml" Id="R08aca0d4d6d54fd5" /><Relationship Type="http://schemas.openxmlformats.org/officeDocument/2006/relationships/slide" Target="/ppt/slides/slide6.xml" Id="R6feefa182598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a828a61bc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69aea0c74ffd" /><Relationship Type="http://schemas.openxmlformats.org/officeDocument/2006/relationships/theme" Target="/ppt/slideMasters/theme/theme1.xml" Id="R98b2a09c4809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a69aea0c7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87c90712b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1611cf37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9ad8b62c2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33814777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039f2d29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d5fe30e2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933 556 549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