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96d27dd4dc40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17641738104fc7"/>
  </p:sldMasterIdLst>
  <p:sldIdLst>
    <p:sldId xmlns:r="http://schemas.openxmlformats.org/officeDocument/2006/relationships" id="256" r:id="R9bdebcc2a4e24aaf"/>
    <p:sldId xmlns:r="http://schemas.openxmlformats.org/officeDocument/2006/relationships" id="257" r:id="R40c7d3cc55024d37"/>
    <p:sldId xmlns:r="http://schemas.openxmlformats.org/officeDocument/2006/relationships" id="258" r:id="R38f151db1e4d48ff"/>
    <p:sldId xmlns:r="http://schemas.openxmlformats.org/officeDocument/2006/relationships" id="259" r:id="R2ee42145c98b4ff1"/>
    <p:sldId xmlns:r="http://schemas.openxmlformats.org/officeDocument/2006/relationships" id="260" r:id="Rd5417dc0ee52420d"/>
    <p:sldId xmlns:r="http://schemas.openxmlformats.org/officeDocument/2006/relationships" id="261" r:id="R3a1d48889b814149"/>
    <p:sldId xmlns:r="http://schemas.openxmlformats.org/officeDocument/2006/relationships" id="262" r:id="R539858792bbd4b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17641738104fc7" /><Relationship Type="http://schemas.openxmlformats.org/officeDocument/2006/relationships/slide" Target="/ppt/slides/slide1.xml" Id="R9bdebcc2a4e24aaf" /><Relationship Type="http://schemas.openxmlformats.org/officeDocument/2006/relationships/slide" Target="/ppt/slides/slide2.xml" Id="R40c7d3cc55024d37" /><Relationship Type="http://schemas.openxmlformats.org/officeDocument/2006/relationships/slide" Target="/ppt/slides/slide3.xml" Id="R38f151db1e4d48ff" /><Relationship Type="http://schemas.openxmlformats.org/officeDocument/2006/relationships/slide" Target="/ppt/slides/slide4.xml" Id="R2ee42145c98b4ff1" /><Relationship Type="http://schemas.openxmlformats.org/officeDocument/2006/relationships/slide" Target="/ppt/slides/slide5.xml" Id="Rd5417dc0ee52420d" /><Relationship Type="http://schemas.openxmlformats.org/officeDocument/2006/relationships/slide" Target="/ppt/slides/slide6.xml" Id="R3a1d48889b814149" /><Relationship Type="http://schemas.openxmlformats.org/officeDocument/2006/relationships/slide" Target="/ppt/slides/slide7.xml" Id="R539858792bbd4b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94d778b6b949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a883288474d1d" /><Relationship Type="http://schemas.openxmlformats.org/officeDocument/2006/relationships/theme" Target="/ppt/slideMasters/theme/theme1.xml" Id="Rdbc4a60be34447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0a883288474d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23f6e7f2642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422667e9945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5aa50d14b42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b53e2e3514e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4b21069da4c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a412eeb0246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aec93ce8c43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155 936 598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140 792 377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144 303 936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1 678 345 551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1 857 981 752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CHRISTIAN MUST  –  39,4 %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MUST  –  39,4 %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FONDAL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OSLOKANALEN AS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MUST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933 542 084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