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e3e6ee7f571432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21812ba22f64fac"/>
  </p:sldMasterIdLst>
  <p:sldIdLst>
    <p:sldId xmlns:r="http://schemas.openxmlformats.org/officeDocument/2006/relationships" id="256" r:id="Rb59de9b7578848fe"/>
    <p:sldId xmlns:r="http://schemas.openxmlformats.org/officeDocument/2006/relationships" id="257" r:id="Rc673eaff6c5544b3"/>
    <p:sldId xmlns:r="http://schemas.openxmlformats.org/officeDocument/2006/relationships" id="258" r:id="Rcdeea3c0cdfa4a52"/>
    <p:sldId xmlns:r="http://schemas.openxmlformats.org/officeDocument/2006/relationships" id="259" r:id="R1b16782211e04a18"/>
    <p:sldId xmlns:r="http://schemas.openxmlformats.org/officeDocument/2006/relationships" id="260" r:id="R017c85aa8e6f4118"/>
    <p:sldId xmlns:r="http://schemas.openxmlformats.org/officeDocument/2006/relationships" id="261" r:id="R9086db6062f04122"/>
    <p:sldId xmlns:r="http://schemas.openxmlformats.org/officeDocument/2006/relationships" id="262" r:id="Rf46007a7d745475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21812ba22f64fac" /><Relationship Type="http://schemas.openxmlformats.org/officeDocument/2006/relationships/slide" Target="/ppt/slides/slide1.xml" Id="Rb59de9b7578848fe" /><Relationship Type="http://schemas.openxmlformats.org/officeDocument/2006/relationships/slide" Target="/ppt/slides/slide2.xml" Id="Rc673eaff6c5544b3" /><Relationship Type="http://schemas.openxmlformats.org/officeDocument/2006/relationships/slide" Target="/ppt/slides/slide3.xml" Id="Rcdeea3c0cdfa4a52" /><Relationship Type="http://schemas.openxmlformats.org/officeDocument/2006/relationships/slide" Target="/ppt/slides/slide4.xml" Id="R1b16782211e04a18" /><Relationship Type="http://schemas.openxmlformats.org/officeDocument/2006/relationships/slide" Target="/ppt/slides/slide5.xml" Id="R017c85aa8e6f4118" /><Relationship Type="http://schemas.openxmlformats.org/officeDocument/2006/relationships/slide" Target="/ppt/slides/slide6.xml" Id="R9086db6062f04122" /><Relationship Type="http://schemas.openxmlformats.org/officeDocument/2006/relationships/slide" Target="/ppt/slides/slide7.xml" Id="Rf46007a7d745475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8031ebff7c141a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bfb94ce7c34ba8" /><Relationship Type="http://schemas.openxmlformats.org/officeDocument/2006/relationships/theme" Target="/ppt/slideMasters/theme/theme1.xml" Id="R5efb3fd191ef462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5bfb94ce7c34ba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963c652b7b4bf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9c527b0c58475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12e61ec880475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9bcb865f8e4c8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27c045fb254b3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c134e3ffd6451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5439046f6f482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ABV GRUPPEN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ABV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ABV GRUPPEN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ABV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ABV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ABV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13 847 359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732 548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484 891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882 617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3 040 927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ABV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NYVESTA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ABV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Brobekkveien 80c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0582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933 499 014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ABV GRUPPEN AS</a:t>
            </a:r>
          </a:p>
        </p:txBody>
      </p:sp>
    </p:spTree>
  </p:cSld>
  <p:clrMapOvr>
    <a:masterClrMapping xmlns:a="http://schemas.openxmlformats.org/drawingml/2006/main"/>
  </p:clrMapOvr>
</p:sld>
</file>