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64f5b31120247b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e6319686d0e4b61"/>
  </p:sldMasterIdLst>
  <p:sldIdLst>
    <p:sldId xmlns:r="http://schemas.openxmlformats.org/officeDocument/2006/relationships" id="256" r:id="R3af60edae659460c"/>
    <p:sldId xmlns:r="http://schemas.openxmlformats.org/officeDocument/2006/relationships" id="257" r:id="R9820406ca9a04592"/>
    <p:sldId xmlns:r="http://schemas.openxmlformats.org/officeDocument/2006/relationships" id="258" r:id="Ra69fd52646f14b32"/>
    <p:sldId xmlns:r="http://schemas.openxmlformats.org/officeDocument/2006/relationships" id="259" r:id="R23aa35321f5145a3"/>
    <p:sldId xmlns:r="http://schemas.openxmlformats.org/officeDocument/2006/relationships" id="260" r:id="R22918197b73a4e5b"/>
    <p:sldId xmlns:r="http://schemas.openxmlformats.org/officeDocument/2006/relationships" id="261" r:id="Rf826980f990d4ec3"/>
    <p:sldId xmlns:r="http://schemas.openxmlformats.org/officeDocument/2006/relationships" id="262" r:id="Rf6167ba7242c49f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e6319686d0e4b61" /><Relationship Type="http://schemas.openxmlformats.org/officeDocument/2006/relationships/slide" Target="/ppt/slides/slide1.xml" Id="R3af60edae659460c" /><Relationship Type="http://schemas.openxmlformats.org/officeDocument/2006/relationships/slide" Target="/ppt/slides/slide2.xml" Id="R9820406ca9a04592" /><Relationship Type="http://schemas.openxmlformats.org/officeDocument/2006/relationships/slide" Target="/ppt/slides/slide3.xml" Id="Ra69fd52646f14b32" /><Relationship Type="http://schemas.openxmlformats.org/officeDocument/2006/relationships/slide" Target="/ppt/slides/slide4.xml" Id="R23aa35321f5145a3" /><Relationship Type="http://schemas.openxmlformats.org/officeDocument/2006/relationships/slide" Target="/ppt/slides/slide5.xml" Id="R22918197b73a4e5b" /><Relationship Type="http://schemas.openxmlformats.org/officeDocument/2006/relationships/slide" Target="/ppt/slides/slide6.xml" Id="Rf826980f990d4ec3" /><Relationship Type="http://schemas.openxmlformats.org/officeDocument/2006/relationships/slide" Target="/ppt/slides/slide7.xml" Id="Rf6167ba7242c49f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6c0909adc1d435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ecb7467be54f5e" /><Relationship Type="http://schemas.openxmlformats.org/officeDocument/2006/relationships/theme" Target="/ppt/slideMasters/theme/theme1.xml" Id="Rc7a86e2dded6404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9ecb7467be54f5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198a2755eb458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c166e59c914ff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9f207d3d75492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f8a3616d6d412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9c3cad303c4c8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70a1a0e4e94b8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de78ae6a804eb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HGJ INVESTERING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HGJ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HGJ INVESTERING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HGJ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HGJ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HGJ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−8 258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3 638 348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8 121 114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8 124 604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HGJ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 GEORG JELSA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HGJ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Rådhusgata 4E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4306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933 498 735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HGJ INVESTERING AS</a:t>
            </a:r>
          </a:p>
        </p:txBody>
      </p:sp>
    </p:spTree>
  </p:cSld>
  <p:clrMapOvr>
    <a:masterClrMapping xmlns:a="http://schemas.openxmlformats.org/drawingml/2006/main"/>
  </p:clrMapOvr>
</p:sld>
</file>