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60a74867bf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bf1ae695474669"/>
  </p:sldMasterIdLst>
  <p:sldIdLst>
    <p:sldId xmlns:r="http://schemas.openxmlformats.org/officeDocument/2006/relationships" id="256" r:id="R899af170ebe64dad"/>
    <p:sldId xmlns:r="http://schemas.openxmlformats.org/officeDocument/2006/relationships" id="257" r:id="R83805e62248f4d38"/>
    <p:sldId xmlns:r="http://schemas.openxmlformats.org/officeDocument/2006/relationships" id="258" r:id="R814bdfa79dfd4c32"/>
    <p:sldId xmlns:r="http://schemas.openxmlformats.org/officeDocument/2006/relationships" id="259" r:id="R674aed9da5574ebd"/>
    <p:sldId xmlns:r="http://schemas.openxmlformats.org/officeDocument/2006/relationships" id="260" r:id="Rcd2b38c356b34e43"/>
    <p:sldId xmlns:r="http://schemas.openxmlformats.org/officeDocument/2006/relationships" id="261" r:id="R8926217f17134bbf"/>
    <p:sldId xmlns:r="http://schemas.openxmlformats.org/officeDocument/2006/relationships" id="262" r:id="R1472c38ddb9e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f1ae695474669" /><Relationship Type="http://schemas.openxmlformats.org/officeDocument/2006/relationships/slide" Target="/ppt/slides/slide1.xml" Id="R899af170ebe64dad" /><Relationship Type="http://schemas.openxmlformats.org/officeDocument/2006/relationships/slide" Target="/ppt/slides/slide2.xml" Id="R83805e62248f4d38" /><Relationship Type="http://schemas.openxmlformats.org/officeDocument/2006/relationships/slide" Target="/ppt/slides/slide3.xml" Id="R814bdfa79dfd4c32" /><Relationship Type="http://schemas.openxmlformats.org/officeDocument/2006/relationships/slide" Target="/ppt/slides/slide4.xml" Id="R674aed9da5574ebd" /><Relationship Type="http://schemas.openxmlformats.org/officeDocument/2006/relationships/slide" Target="/ppt/slides/slide5.xml" Id="Rcd2b38c356b34e43" /><Relationship Type="http://schemas.openxmlformats.org/officeDocument/2006/relationships/slide" Target="/ppt/slides/slide6.xml" Id="R8926217f17134bbf" /><Relationship Type="http://schemas.openxmlformats.org/officeDocument/2006/relationships/slide" Target="/ppt/slides/slide7.xml" Id="R1472c38ddb9e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ec734bc0d44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9cbc3bf774ce2" /><Relationship Type="http://schemas.openxmlformats.org/officeDocument/2006/relationships/theme" Target="/ppt/slideMasters/theme/theme1.xml" Id="R14b5e08cc9c844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9cbc3bf774c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c4a384d7a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bdb278d4844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72084746243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b3d0805874f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128c11b06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274cdea8e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6179047594f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11 090 310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24 986 470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25 005 264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 INVEST AS</a:t>
            </a:r>
          </a:p>
        </p:txBody>
      </p:sp>
    </p:spTree>
  </p:cSld>
  <p:clrMapOvr>
    <a:masterClrMapping xmlns:a="http://schemas.openxmlformats.org/drawingml/2006/main"/>
  </p:clrMapOvr>
</p:sld>
</file>