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2670740b7b41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665c5d5a9c4405"/>
  </p:sldMasterIdLst>
  <p:sldIdLst>
    <p:sldId xmlns:r="http://schemas.openxmlformats.org/officeDocument/2006/relationships" id="256" r:id="R3ce54a94e477432f"/>
    <p:sldId xmlns:r="http://schemas.openxmlformats.org/officeDocument/2006/relationships" id="257" r:id="R02236e6117d64fed"/>
    <p:sldId xmlns:r="http://schemas.openxmlformats.org/officeDocument/2006/relationships" id="258" r:id="R65b217d101434352"/>
    <p:sldId xmlns:r="http://schemas.openxmlformats.org/officeDocument/2006/relationships" id="259" r:id="R76e7471b9d014f5e"/>
    <p:sldId xmlns:r="http://schemas.openxmlformats.org/officeDocument/2006/relationships" id="260" r:id="Ra686b54c755f4e73"/>
    <p:sldId xmlns:r="http://schemas.openxmlformats.org/officeDocument/2006/relationships" id="261" r:id="Rb9934e30ff0d4e6c"/>
    <p:sldId xmlns:r="http://schemas.openxmlformats.org/officeDocument/2006/relationships" id="262" r:id="R88e115af4d604d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665c5d5a9c4405" /><Relationship Type="http://schemas.openxmlformats.org/officeDocument/2006/relationships/slide" Target="/ppt/slides/slide1.xml" Id="R3ce54a94e477432f" /><Relationship Type="http://schemas.openxmlformats.org/officeDocument/2006/relationships/slide" Target="/ppt/slides/slide2.xml" Id="R02236e6117d64fed" /><Relationship Type="http://schemas.openxmlformats.org/officeDocument/2006/relationships/slide" Target="/ppt/slides/slide3.xml" Id="R65b217d101434352" /><Relationship Type="http://schemas.openxmlformats.org/officeDocument/2006/relationships/slide" Target="/ppt/slides/slide4.xml" Id="R76e7471b9d014f5e" /><Relationship Type="http://schemas.openxmlformats.org/officeDocument/2006/relationships/slide" Target="/ppt/slides/slide5.xml" Id="Ra686b54c755f4e73" /><Relationship Type="http://schemas.openxmlformats.org/officeDocument/2006/relationships/slide" Target="/ppt/slides/slide6.xml" Id="Rb9934e30ff0d4e6c" /><Relationship Type="http://schemas.openxmlformats.org/officeDocument/2006/relationships/slide" Target="/ppt/slides/slide7.xml" Id="R88e115af4d604d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c1d01e536d41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bc7152209409d" /><Relationship Type="http://schemas.openxmlformats.org/officeDocument/2006/relationships/theme" Target="/ppt/slideMasters/theme/theme1.xml" Id="R78c07174e01a43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4bc715220940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b7915787144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252249b2a40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b0918189349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e59923b7c49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31fa712ae45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741c3623f40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c7d36143643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HGJ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HGJ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11 128 502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23 900 874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23 972 042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GEORG JELSA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Stadionveien 12A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933 498 654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 AS</a:t>
            </a:r>
          </a:p>
        </p:txBody>
      </p:sp>
    </p:spTree>
  </p:cSld>
  <p:clrMapOvr>
    <a:masterClrMapping xmlns:a="http://schemas.openxmlformats.org/drawingml/2006/main"/>
  </p:clrMapOvr>
</p:sld>
</file>