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6cfbcca81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fcfc411f64e7e"/>
  </p:sldMasterIdLst>
  <p:sldIdLst>
    <p:sldId xmlns:r="http://schemas.openxmlformats.org/officeDocument/2006/relationships" id="256" r:id="R3d05b9dfe66c4a45"/>
    <p:sldId xmlns:r="http://schemas.openxmlformats.org/officeDocument/2006/relationships" id="257" r:id="Rcf05a79e28074c08"/>
    <p:sldId xmlns:r="http://schemas.openxmlformats.org/officeDocument/2006/relationships" id="258" r:id="R70426be0791f4fa3"/>
    <p:sldId xmlns:r="http://schemas.openxmlformats.org/officeDocument/2006/relationships" id="259" r:id="R2f531f0d7c7c46ff"/>
    <p:sldId xmlns:r="http://schemas.openxmlformats.org/officeDocument/2006/relationships" id="260" r:id="R6a3954fd6f994b56"/>
    <p:sldId xmlns:r="http://schemas.openxmlformats.org/officeDocument/2006/relationships" id="261" r:id="R650df02594674305"/>
    <p:sldId xmlns:r="http://schemas.openxmlformats.org/officeDocument/2006/relationships" id="262" r:id="R8f7067da7f684a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fcfc411f64e7e" /><Relationship Type="http://schemas.openxmlformats.org/officeDocument/2006/relationships/slide" Target="/ppt/slides/slide1.xml" Id="R3d05b9dfe66c4a45" /><Relationship Type="http://schemas.openxmlformats.org/officeDocument/2006/relationships/slide" Target="/ppt/slides/slide2.xml" Id="Rcf05a79e28074c08" /><Relationship Type="http://schemas.openxmlformats.org/officeDocument/2006/relationships/slide" Target="/ppt/slides/slide3.xml" Id="R70426be0791f4fa3" /><Relationship Type="http://schemas.openxmlformats.org/officeDocument/2006/relationships/slide" Target="/ppt/slides/slide4.xml" Id="R2f531f0d7c7c46ff" /><Relationship Type="http://schemas.openxmlformats.org/officeDocument/2006/relationships/slide" Target="/ppt/slides/slide5.xml" Id="R6a3954fd6f994b56" /><Relationship Type="http://schemas.openxmlformats.org/officeDocument/2006/relationships/slide" Target="/ppt/slides/slide6.xml" Id="R650df02594674305" /><Relationship Type="http://schemas.openxmlformats.org/officeDocument/2006/relationships/slide" Target="/ppt/slides/slide7.xml" Id="R8f7067da7f684a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8dd9d4339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bc09105234599" /><Relationship Type="http://schemas.openxmlformats.org/officeDocument/2006/relationships/theme" Target="/ppt/slideMasters/theme/theme1.xml" Id="R8f6d0e6e089f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dbc0910523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d6c7364bf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663aeecde41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f90e71acf4d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23b11c1f348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83db4c818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aaa789ce1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3e45616cf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R.J.INVEST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R.J.INVEST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R.J.INVEST AS</a:t>
            </a:r>
          </a:p>
        </p:txBody>
      </p:sp>
    </p:spTree>
  </p:cSld>
  <p:clrMapOvr>
    <a:masterClrMapping xmlns:a="http://schemas.openxmlformats.org/drawingml/2006/main"/>
  </p:clrMapOvr>
</p:sld>
</file>