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70e439dcf6b4df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f40eb0772714d64"/>
  </p:sldMasterIdLst>
  <p:sldIdLst>
    <p:sldId xmlns:r="http://schemas.openxmlformats.org/officeDocument/2006/relationships" id="256" r:id="Rf92c42384dec4ae0"/>
    <p:sldId xmlns:r="http://schemas.openxmlformats.org/officeDocument/2006/relationships" id="257" r:id="R89aa174084f44b05"/>
    <p:sldId xmlns:r="http://schemas.openxmlformats.org/officeDocument/2006/relationships" id="258" r:id="R3330a2cbf30d4c83"/>
    <p:sldId xmlns:r="http://schemas.openxmlformats.org/officeDocument/2006/relationships" id="259" r:id="R20966c1a420347ac"/>
    <p:sldId xmlns:r="http://schemas.openxmlformats.org/officeDocument/2006/relationships" id="260" r:id="Re3e39c10840645f6"/>
    <p:sldId xmlns:r="http://schemas.openxmlformats.org/officeDocument/2006/relationships" id="261" r:id="R87e3b7de042d4a7c"/>
    <p:sldId xmlns:r="http://schemas.openxmlformats.org/officeDocument/2006/relationships" id="262" r:id="R6d175ce7d94b435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f40eb0772714d64" /><Relationship Type="http://schemas.openxmlformats.org/officeDocument/2006/relationships/slide" Target="/ppt/slides/slide1.xml" Id="Rf92c42384dec4ae0" /><Relationship Type="http://schemas.openxmlformats.org/officeDocument/2006/relationships/slide" Target="/ppt/slides/slide2.xml" Id="R89aa174084f44b05" /><Relationship Type="http://schemas.openxmlformats.org/officeDocument/2006/relationships/slide" Target="/ppt/slides/slide3.xml" Id="R3330a2cbf30d4c83" /><Relationship Type="http://schemas.openxmlformats.org/officeDocument/2006/relationships/slide" Target="/ppt/slides/slide4.xml" Id="R20966c1a420347ac" /><Relationship Type="http://schemas.openxmlformats.org/officeDocument/2006/relationships/slide" Target="/ppt/slides/slide5.xml" Id="Re3e39c10840645f6" /><Relationship Type="http://schemas.openxmlformats.org/officeDocument/2006/relationships/slide" Target="/ppt/slides/slide6.xml" Id="R87e3b7de042d4a7c" /><Relationship Type="http://schemas.openxmlformats.org/officeDocument/2006/relationships/slide" Target="/ppt/slides/slide7.xml" Id="R6d175ce7d94b435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42950bde1e476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879d94187b4ea8" /><Relationship Type="http://schemas.openxmlformats.org/officeDocument/2006/relationships/theme" Target="/ppt/slideMasters/theme/theme1.xml" Id="R8b060d58fb384f6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7879d94187b4ea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88a55bc0e94f1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4813c5888f4e5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b41b6d154c4e7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cdb353a42b41c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87d42731c6474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c69ac6d8384c4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76109f16f745a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ØSTREM KAPITAL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ØSTREM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ØSTREM KAPITAL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ØSTREM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ØSTREM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ØSTREM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−2 710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−6 525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15 499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122 171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ØSTREM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OLAV KVINNESLAND ØSTREM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ØSTREM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Eskelandssvingene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4028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933 469 735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ØSTREM KAPITAL AS</a:t>
            </a:r>
          </a:p>
        </p:txBody>
      </p:sp>
    </p:spTree>
  </p:cSld>
  <p:clrMapOvr>
    <a:masterClrMapping xmlns:a="http://schemas.openxmlformats.org/drawingml/2006/main"/>
  </p:clrMapOvr>
</p:sld>
</file>