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6eb0c1663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5258719d6401d"/>
  </p:sldMasterIdLst>
  <p:sldIdLst>
    <p:sldId xmlns:r="http://schemas.openxmlformats.org/officeDocument/2006/relationships" id="256" r:id="R32be0fc5a6de4703"/>
    <p:sldId xmlns:r="http://schemas.openxmlformats.org/officeDocument/2006/relationships" id="257" r:id="R48321659dc5c4029"/>
    <p:sldId xmlns:r="http://schemas.openxmlformats.org/officeDocument/2006/relationships" id="258" r:id="R36ee896fc6c9434e"/>
    <p:sldId xmlns:r="http://schemas.openxmlformats.org/officeDocument/2006/relationships" id="259" r:id="R38b2ad39714a48d3"/>
    <p:sldId xmlns:r="http://schemas.openxmlformats.org/officeDocument/2006/relationships" id="260" r:id="R46bb18b334914ce0"/>
    <p:sldId xmlns:r="http://schemas.openxmlformats.org/officeDocument/2006/relationships" id="261" r:id="R95cabb6a6e044421"/>
    <p:sldId xmlns:r="http://schemas.openxmlformats.org/officeDocument/2006/relationships" id="262" r:id="Rfa5ce7ea06d7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5258719d6401d" /><Relationship Type="http://schemas.openxmlformats.org/officeDocument/2006/relationships/slide" Target="/ppt/slides/slide1.xml" Id="R32be0fc5a6de4703" /><Relationship Type="http://schemas.openxmlformats.org/officeDocument/2006/relationships/slide" Target="/ppt/slides/slide2.xml" Id="R48321659dc5c4029" /><Relationship Type="http://schemas.openxmlformats.org/officeDocument/2006/relationships/slide" Target="/ppt/slides/slide3.xml" Id="R36ee896fc6c9434e" /><Relationship Type="http://schemas.openxmlformats.org/officeDocument/2006/relationships/slide" Target="/ppt/slides/slide4.xml" Id="R38b2ad39714a48d3" /><Relationship Type="http://schemas.openxmlformats.org/officeDocument/2006/relationships/slide" Target="/ppt/slides/slide5.xml" Id="R46bb18b334914ce0" /><Relationship Type="http://schemas.openxmlformats.org/officeDocument/2006/relationships/slide" Target="/ppt/slides/slide6.xml" Id="R95cabb6a6e044421" /><Relationship Type="http://schemas.openxmlformats.org/officeDocument/2006/relationships/slide" Target="/ppt/slides/slide7.xml" Id="Rfa5ce7ea06d7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ebe33e0d6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8e05260b4db7" /><Relationship Type="http://schemas.openxmlformats.org/officeDocument/2006/relationships/theme" Target="/ppt/slideMasters/theme/theme1.xml" Id="Rae07f4597193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28e05260b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54b8ba3c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b29d2142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7a54a9f8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de900efe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63bbdf72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4ee9974b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cf86bd0a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JONSKÅS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933 459 829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