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a3c7579a3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7434433524cc0"/>
  </p:sldMasterIdLst>
  <p:sldIdLst>
    <p:sldId xmlns:r="http://schemas.openxmlformats.org/officeDocument/2006/relationships" id="256" r:id="R161c70356dca41f3"/>
    <p:sldId xmlns:r="http://schemas.openxmlformats.org/officeDocument/2006/relationships" id="257" r:id="R00f9c8447c02446d"/>
    <p:sldId xmlns:r="http://schemas.openxmlformats.org/officeDocument/2006/relationships" id="258" r:id="R04e97b88550b4a25"/>
    <p:sldId xmlns:r="http://schemas.openxmlformats.org/officeDocument/2006/relationships" id="259" r:id="Rcb09876091814831"/>
    <p:sldId xmlns:r="http://schemas.openxmlformats.org/officeDocument/2006/relationships" id="260" r:id="R7a8b7759d9034360"/>
    <p:sldId xmlns:r="http://schemas.openxmlformats.org/officeDocument/2006/relationships" id="261" r:id="R89637c18799b4600"/>
    <p:sldId xmlns:r="http://schemas.openxmlformats.org/officeDocument/2006/relationships" id="262" r:id="R80ec0ab33c63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7434433524cc0" /><Relationship Type="http://schemas.openxmlformats.org/officeDocument/2006/relationships/slide" Target="/ppt/slides/slide1.xml" Id="R161c70356dca41f3" /><Relationship Type="http://schemas.openxmlformats.org/officeDocument/2006/relationships/slide" Target="/ppt/slides/slide2.xml" Id="R00f9c8447c02446d" /><Relationship Type="http://schemas.openxmlformats.org/officeDocument/2006/relationships/slide" Target="/ppt/slides/slide3.xml" Id="R04e97b88550b4a25" /><Relationship Type="http://schemas.openxmlformats.org/officeDocument/2006/relationships/slide" Target="/ppt/slides/slide4.xml" Id="Rcb09876091814831" /><Relationship Type="http://schemas.openxmlformats.org/officeDocument/2006/relationships/slide" Target="/ppt/slides/slide5.xml" Id="R7a8b7759d9034360" /><Relationship Type="http://schemas.openxmlformats.org/officeDocument/2006/relationships/slide" Target="/ppt/slides/slide6.xml" Id="R89637c18799b4600" /><Relationship Type="http://schemas.openxmlformats.org/officeDocument/2006/relationships/slide" Target="/ppt/slides/slide7.xml" Id="R80ec0ab33c63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c66681639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49bf541d9449e" /><Relationship Type="http://schemas.openxmlformats.org/officeDocument/2006/relationships/theme" Target="/ppt/slideMasters/theme/theme1.xml" Id="R237d0f3e452f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49bf541d9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6570b49a5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6c21050c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507e40a5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3e633dd5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f836d547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7a8776c40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2d529bc2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THALBERG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KALLÅK THALBERG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933 456 714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THALBERG INVEST AS</a:t>
            </a:r>
          </a:p>
        </p:txBody>
      </p:sp>
    </p:spTree>
  </p:cSld>
  <p:clrMapOvr>
    <a:masterClrMapping xmlns:a="http://schemas.openxmlformats.org/drawingml/2006/main"/>
  </p:clrMapOvr>
</p:sld>
</file>