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31ce4215f44d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42f27143d84a4a"/>
  </p:sldMasterIdLst>
  <p:sldIdLst>
    <p:sldId xmlns:r="http://schemas.openxmlformats.org/officeDocument/2006/relationships" id="256" r:id="R3fbcf10e1f314353"/>
    <p:sldId xmlns:r="http://schemas.openxmlformats.org/officeDocument/2006/relationships" id="257" r:id="R20a5df4c864c481e"/>
    <p:sldId xmlns:r="http://schemas.openxmlformats.org/officeDocument/2006/relationships" id="258" r:id="R16ee9e9b9d1e4479"/>
    <p:sldId xmlns:r="http://schemas.openxmlformats.org/officeDocument/2006/relationships" id="259" r:id="R1580e7b2a31e464e"/>
    <p:sldId xmlns:r="http://schemas.openxmlformats.org/officeDocument/2006/relationships" id="260" r:id="R2ed0bf733f5e458e"/>
    <p:sldId xmlns:r="http://schemas.openxmlformats.org/officeDocument/2006/relationships" id="261" r:id="R613334f50f124ee8"/>
    <p:sldId xmlns:r="http://schemas.openxmlformats.org/officeDocument/2006/relationships" id="262" r:id="R615c17c1f36c49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2f27143d84a4a" /><Relationship Type="http://schemas.openxmlformats.org/officeDocument/2006/relationships/slide" Target="/ppt/slides/slide1.xml" Id="R3fbcf10e1f314353" /><Relationship Type="http://schemas.openxmlformats.org/officeDocument/2006/relationships/slide" Target="/ppt/slides/slide2.xml" Id="R20a5df4c864c481e" /><Relationship Type="http://schemas.openxmlformats.org/officeDocument/2006/relationships/slide" Target="/ppt/slides/slide3.xml" Id="R16ee9e9b9d1e4479" /><Relationship Type="http://schemas.openxmlformats.org/officeDocument/2006/relationships/slide" Target="/ppt/slides/slide4.xml" Id="R1580e7b2a31e464e" /><Relationship Type="http://schemas.openxmlformats.org/officeDocument/2006/relationships/slide" Target="/ppt/slides/slide5.xml" Id="R2ed0bf733f5e458e" /><Relationship Type="http://schemas.openxmlformats.org/officeDocument/2006/relationships/slide" Target="/ppt/slides/slide6.xml" Id="R613334f50f124ee8" /><Relationship Type="http://schemas.openxmlformats.org/officeDocument/2006/relationships/slide" Target="/ppt/slides/slide7.xml" Id="R615c17c1f36c49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344a4062f74f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819433de1495b" /><Relationship Type="http://schemas.openxmlformats.org/officeDocument/2006/relationships/theme" Target="/ppt/slideMasters/theme/theme1.xml" Id="R110a9671137049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4819433de149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b140ad96745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6febdd84845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b2589caea46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6db464ac64c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11eb19fa142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1406a96ec49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13839d69148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GOGGEN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GOGGEN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4 524 724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21 292 681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21 429 085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HGJ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RIJ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HGJ INVESTERING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933 423 352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