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f0e2ef6ca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5a0baa87a4859"/>
  </p:sldMasterIdLst>
  <p:sldIdLst>
    <p:sldId xmlns:r="http://schemas.openxmlformats.org/officeDocument/2006/relationships" id="256" r:id="Rf5cabab8250a431f"/>
    <p:sldId xmlns:r="http://schemas.openxmlformats.org/officeDocument/2006/relationships" id="257" r:id="R015a1bafe8e149e7"/>
    <p:sldId xmlns:r="http://schemas.openxmlformats.org/officeDocument/2006/relationships" id="258" r:id="R4251daa9804546b1"/>
    <p:sldId xmlns:r="http://schemas.openxmlformats.org/officeDocument/2006/relationships" id="259" r:id="R5850183a21c0497c"/>
    <p:sldId xmlns:r="http://schemas.openxmlformats.org/officeDocument/2006/relationships" id="260" r:id="R57c5a3f68b4f4f52"/>
    <p:sldId xmlns:r="http://schemas.openxmlformats.org/officeDocument/2006/relationships" id="261" r:id="R1bfb28e581b44c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5a0baa87a4859" /><Relationship Type="http://schemas.openxmlformats.org/officeDocument/2006/relationships/slide" Target="/ppt/slides/slide1.xml" Id="Rf5cabab8250a431f" /><Relationship Type="http://schemas.openxmlformats.org/officeDocument/2006/relationships/slide" Target="/ppt/slides/slide2.xml" Id="R015a1bafe8e149e7" /><Relationship Type="http://schemas.openxmlformats.org/officeDocument/2006/relationships/slide" Target="/ppt/slides/slide3.xml" Id="R4251daa9804546b1" /><Relationship Type="http://schemas.openxmlformats.org/officeDocument/2006/relationships/slide" Target="/ppt/slides/slide4.xml" Id="R5850183a21c0497c" /><Relationship Type="http://schemas.openxmlformats.org/officeDocument/2006/relationships/slide" Target="/ppt/slides/slide5.xml" Id="R57c5a3f68b4f4f52" /><Relationship Type="http://schemas.openxmlformats.org/officeDocument/2006/relationships/slide" Target="/ppt/slides/slide6.xml" Id="R1bfb28e581b44c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70916c6ca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eadc49725467b" /><Relationship Type="http://schemas.openxmlformats.org/officeDocument/2006/relationships/theme" Target="/ppt/slideMasters/theme/theme1.xml" Id="R3bd691ed31b5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eadc4972546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8f0de98cf49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352e391cf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8e769523f44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233532fe1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80868ad24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463e1a09946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GOGGEN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