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976a78bf6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21c46cae74f82"/>
  </p:sldMasterIdLst>
  <p:sldIdLst>
    <p:sldId xmlns:r="http://schemas.openxmlformats.org/officeDocument/2006/relationships" id="256" r:id="R82e2ceeb690c44b3"/>
    <p:sldId xmlns:r="http://schemas.openxmlformats.org/officeDocument/2006/relationships" id="257" r:id="Rc2821a16c2f54942"/>
    <p:sldId xmlns:r="http://schemas.openxmlformats.org/officeDocument/2006/relationships" id="258" r:id="R2285d73288c74377"/>
    <p:sldId xmlns:r="http://schemas.openxmlformats.org/officeDocument/2006/relationships" id="259" r:id="Reab02070b3564805"/>
    <p:sldId xmlns:r="http://schemas.openxmlformats.org/officeDocument/2006/relationships" id="260" r:id="Rab7cbaa96f534e74"/>
    <p:sldId xmlns:r="http://schemas.openxmlformats.org/officeDocument/2006/relationships" id="261" r:id="R38900dee63ef4a51"/>
    <p:sldId xmlns:r="http://schemas.openxmlformats.org/officeDocument/2006/relationships" id="262" r:id="Rc98dddd160a6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21c46cae74f82" /><Relationship Type="http://schemas.openxmlformats.org/officeDocument/2006/relationships/slide" Target="/ppt/slides/slide1.xml" Id="R82e2ceeb690c44b3" /><Relationship Type="http://schemas.openxmlformats.org/officeDocument/2006/relationships/slide" Target="/ppt/slides/slide2.xml" Id="Rc2821a16c2f54942" /><Relationship Type="http://schemas.openxmlformats.org/officeDocument/2006/relationships/slide" Target="/ppt/slides/slide3.xml" Id="R2285d73288c74377" /><Relationship Type="http://schemas.openxmlformats.org/officeDocument/2006/relationships/slide" Target="/ppt/slides/slide4.xml" Id="Reab02070b3564805" /><Relationship Type="http://schemas.openxmlformats.org/officeDocument/2006/relationships/slide" Target="/ppt/slides/slide5.xml" Id="Rab7cbaa96f534e74" /><Relationship Type="http://schemas.openxmlformats.org/officeDocument/2006/relationships/slide" Target="/ppt/slides/slide6.xml" Id="R38900dee63ef4a51" /><Relationship Type="http://schemas.openxmlformats.org/officeDocument/2006/relationships/slide" Target="/ppt/slides/slide7.xml" Id="Rc98dddd160a6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7ff0e2c257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38549b85b44b1" /><Relationship Type="http://schemas.openxmlformats.org/officeDocument/2006/relationships/theme" Target="/ppt/slideMasters/theme/theme1.xml" Id="R09c2fca1af5d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38549b85b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a6f8f51e47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5c4d054a3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001ac8526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e8b53eeb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2f91bc86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a6805713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521cb31a4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ALLUMGÅRDEN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67 366 503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300 895 779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309 749 295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TROND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 WILL ARCHER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 10 / Nedre Strandg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