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17f60d7f5c034be0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482b3ff9672f427b"/>
  </p:sldMasterIdLst>
  <p:sldIdLst>
    <p:sldId xmlns:r="http://schemas.openxmlformats.org/officeDocument/2006/relationships" id="256" r:id="Ra1487a4b861d4e30"/>
    <p:sldId xmlns:r="http://schemas.openxmlformats.org/officeDocument/2006/relationships" id="257" r:id="R17fdfa50db69423c"/>
    <p:sldId xmlns:r="http://schemas.openxmlformats.org/officeDocument/2006/relationships" id="258" r:id="R425add9013294d8e"/>
    <p:sldId xmlns:r="http://schemas.openxmlformats.org/officeDocument/2006/relationships" id="259" r:id="Rec52802cb4174e22"/>
    <p:sldId xmlns:r="http://schemas.openxmlformats.org/officeDocument/2006/relationships" id="260" r:id="R2d51aa9e495843af"/>
    <p:sldId xmlns:r="http://schemas.openxmlformats.org/officeDocument/2006/relationships" id="261" r:id="R1023a1f147df4f87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482b3ff9672f427b" /><Relationship Type="http://schemas.openxmlformats.org/officeDocument/2006/relationships/slide" Target="/ppt/slides/slide1.xml" Id="Ra1487a4b861d4e30" /><Relationship Type="http://schemas.openxmlformats.org/officeDocument/2006/relationships/slide" Target="/ppt/slides/slide2.xml" Id="R17fdfa50db69423c" /><Relationship Type="http://schemas.openxmlformats.org/officeDocument/2006/relationships/slide" Target="/ppt/slides/slide3.xml" Id="R425add9013294d8e" /><Relationship Type="http://schemas.openxmlformats.org/officeDocument/2006/relationships/slide" Target="/ppt/slides/slide4.xml" Id="Rec52802cb4174e22" /><Relationship Type="http://schemas.openxmlformats.org/officeDocument/2006/relationships/slide" Target="/ppt/slides/slide5.xml" Id="R2d51aa9e495843af" /><Relationship Type="http://schemas.openxmlformats.org/officeDocument/2006/relationships/slide" Target="/ppt/slides/slide6.xml" Id="R1023a1f147df4f87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dc7f79851576449a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953d5efa4914bd1" /><Relationship Type="http://schemas.openxmlformats.org/officeDocument/2006/relationships/theme" Target="/ppt/slideMasters/theme/theme1.xml" Id="Rf27d86100181488e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e953d5efa4914bd1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38f586d786b4650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feaf56fc8744662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a1736b95d7f49ca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4927bede4a945bb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8a3e548e69145df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566a80390964d78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ALLUMGÅRDEN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[Slagord – hva vi gjør på én setning]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ALLUMGÅRDEN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Problemet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[Hvilket problem løser dere?]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 stort/vanlig er problemet?]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koster problemet kunden i dag?]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ALLUMGÅRDEN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 løsning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produktet/tjenesten]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gjør den unik?]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[Hvilken verdi gir den kunden?]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ALLUMGÅRDEN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Marked &amp; muligheter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[Målgruppe og markedsstørrelse]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[Trender som spiller i deres favør]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[Konkurransefortrinn]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ALLUMGÅRDEN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Forretningsmodell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[Hvordan tjener dere penger?]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[Pris / abonnement / margin]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[Viktigste nøkkeltall]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ALLUMGÅRDEN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La oss ta en prat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Nedre Storg 10 / Nedre Strandg 7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3015 Drammen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933 388 247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ALLUMGÅRDEN AS</a:t>
            </a:r>
          </a:p>
        </p:txBody>
      </p:sp>
    </p:spTree>
  </p:cSld>
  <p:clrMapOvr>
    <a:masterClrMapping xmlns:a="http://schemas.openxmlformats.org/drawingml/2006/main"/>
  </p:clrMapOvr>
</p:sld>
</file>