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1c1134040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c251b5c984cc8"/>
  </p:sldMasterIdLst>
  <p:sldIdLst>
    <p:sldId xmlns:r="http://schemas.openxmlformats.org/officeDocument/2006/relationships" id="256" r:id="Rf715f0271b11413b"/>
    <p:sldId xmlns:r="http://schemas.openxmlformats.org/officeDocument/2006/relationships" id="257" r:id="Rbc101232dafb4e5e"/>
    <p:sldId xmlns:r="http://schemas.openxmlformats.org/officeDocument/2006/relationships" id="258" r:id="R92723d9325374a8e"/>
    <p:sldId xmlns:r="http://schemas.openxmlformats.org/officeDocument/2006/relationships" id="259" r:id="R7a53b82adc4a4d16"/>
    <p:sldId xmlns:r="http://schemas.openxmlformats.org/officeDocument/2006/relationships" id="260" r:id="R567aa594354144f3"/>
    <p:sldId xmlns:r="http://schemas.openxmlformats.org/officeDocument/2006/relationships" id="261" r:id="Re0fbf6ba7bd34e8d"/>
    <p:sldId xmlns:r="http://schemas.openxmlformats.org/officeDocument/2006/relationships" id="262" r:id="Rcdbf7e8362da44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c251b5c984cc8" /><Relationship Type="http://schemas.openxmlformats.org/officeDocument/2006/relationships/slide" Target="/ppt/slides/slide1.xml" Id="Rf715f0271b11413b" /><Relationship Type="http://schemas.openxmlformats.org/officeDocument/2006/relationships/slide" Target="/ppt/slides/slide2.xml" Id="Rbc101232dafb4e5e" /><Relationship Type="http://schemas.openxmlformats.org/officeDocument/2006/relationships/slide" Target="/ppt/slides/slide3.xml" Id="R92723d9325374a8e" /><Relationship Type="http://schemas.openxmlformats.org/officeDocument/2006/relationships/slide" Target="/ppt/slides/slide4.xml" Id="R7a53b82adc4a4d16" /><Relationship Type="http://schemas.openxmlformats.org/officeDocument/2006/relationships/slide" Target="/ppt/slides/slide5.xml" Id="R567aa594354144f3" /><Relationship Type="http://schemas.openxmlformats.org/officeDocument/2006/relationships/slide" Target="/ppt/slides/slide6.xml" Id="Re0fbf6ba7bd34e8d" /><Relationship Type="http://schemas.openxmlformats.org/officeDocument/2006/relationships/slide" Target="/ppt/slides/slide7.xml" Id="Rcdbf7e8362da44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89431c44c44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fb72ab8274257" /><Relationship Type="http://schemas.openxmlformats.org/officeDocument/2006/relationships/theme" Target="/ppt/slideMasters/theme/theme1.xml" Id="R69a9e09616814e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fb72ab827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e7d593d8a49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5b8d8f42c4f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3ed464959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dc456aba249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05a2706f64c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b6ef4038d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cc9d91d04e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P.T.P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P.T.P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P.T.P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P.T.P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P.T.P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P.T.P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3 030 667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6 203 523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P.T.P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TERJE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P.T.P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Smørblomstvegen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P.T.P HOLDING AS</a:t>
            </a:r>
          </a:p>
        </p:txBody>
      </p:sp>
    </p:spTree>
  </p:cSld>
  <p:clrMapOvr>
    <a:masterClrMapping xmlns:a="http://schemas.openxmlformats.org/drawingml/2006/main"/>
  </p:clrMapOvr>
</p:sld>
</file>