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2869ada56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b2e11dafe4962"/>
  </p:sldMasterIdLst>
  <p:sldIdLst>
    <p:sldId xmlns:r="http://schemas.openxmlformats.org/officeDocument/2006/relationships" id="256" r:id="R3e7eddf3d31943e3"/>
    <p:sldId xmlns:r="http://schemas.openxmlformats.org/officeDocument/2006/relationships" id="257" r:id="R8beaccc18d564a37"/>
    <p:sldId xmlns:r="http://schemas.openxmlformats.org/officeDocument/2006/relationships" id="258" r:id="R6ccc85c692c94ab7"/>
    <p:sldId xmlns:r="http://schemas.openxmlformats.org/officeDocument/2006/relationships" id="259" r:id="R2ea9914c7e994e42"/>
    <p:sldId xmlns:r="http://schemas.openxmlformats.org/officeDocument/2006/relationships" id="260" r:id="R369f782346d94d1a"/>
    <p:sldId xmlns:r="http://schemas.openxmlformats.org/officeDocument/2006/relationships" id="261" r:id="R5e31e776c1244cd6"/>
    <p:sldId xmlns:r="http://schemas.openxmlformats.org/officeDocument/2006/relationships" id="262" r:id="R29a7a091287f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b2e11dafe4962" /><Relationship Type="http://schemas.openxmlformats.org/officeDocument/2006/relationships/slide" Target="/ppt/slides/slide1.xml" Id="R3e7eddf3d31943e3" /><Relationship Type="http://schemas.openxmlformats.org/officeDocument/2006/relationships/slide" Target="/ppt/slides/slide2.xml" Id="R8beaccc18d564a37" /><Relationship Type="http://schemas.openxmlformats.org/officeDocument/2006/relationships/slide" Target="/ppt/slides/slide3.xml" Id="R6ccc85c692c94ab7" /><Relationship Type="http://schemas.openxmlformats.org/officeDocument/2006/relationships/slide" Target="/ppt/slides/slide4.xml" Id="R2ea9914c7e994e42" /><Relationship Type="http://schemas.openxmlformats.org/officeDocument/2006/relationships/slide" Target="/ppt/slides/slide5.xml" Id="R369f782346d94d1a" /><Relationship Type="http://schemas.openxmlformats.org/officeDocument/2006/relationships/slide" Target="/ppt/slides/slide6.xml" Id="R5e31e776c1244cd6" /><Relationship Type="http://schemas.openxmlformats.org/officeDocument/2006/relationships/slide" Target="/ppt/slides/slide7.xml" Id="R29a7a091287f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1ab4ea2aa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a432b23243ca" /><Relationship Type="http://schemas.openxmlformats.org/officeDocument/2006/relationships/theme" Target="/ppt/slideMasters/theme/theme1.xml" Id="R346156bc5c5e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fa432b232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2b4a3f47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f4978f6d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a5b6d743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02c10214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abd2d2e3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2ee4aaaf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9f07202a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16 199 515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