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f98eb13a749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54d143b2cb43a0"/>
  </p:sldMasterIdLst>
  <p:sldIdLst>
    <p:sldId xmlns:r="http://schemas.openxmlformats.org/officeDocument/2006/relationships" id="256" r:id="Re947ab9172c64b75"/>
    <p:sldId xmlns:r="http://schemas.openxmlformats.org/officeDocument/2006/relationships" id="257" r:id="R1b01d592bc8646a6"/>
    <p:sldId xmlns:r="http://schemas.openxmlformats.org/officeDocument/2006/relationships" id="258" r:id="Rb432abe85b8d4311"/>
    <p:sldId xmlns:r="http://schemas.openxmlformats.org/officeDocument/2006/relationships" id="259" r:id="Redabf25b71c24ff9"/>
    <p:sldId xmlns:r="http://schemas.openxmlformats.org/officeDocument/2006/relationships" id="260" r:id="R614e9aea967849f5"/>
    <p:sldId xmlns:r="http://schemas.openxmlformats.org/officeDocument/2006/relationships" id="261" r:id="Rf1045f95532b46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4d143b2cb43a0" /><Relationship Type="http://schemas.openxmlformats.org/officeDocument/2006/relationships/slide" Target="/ppt/slides/slide1.xml" Id="Re947ab9172c64b75" /><Relationship Type="http://schemas.openxmlformats.org/officeDocument/2006/relationships/slide" Target="/ppt/slides/slide2.xml" Id="R1b01d592bc8646a6" /><Relationship Type="http://schemas.openxmlformats.org/officeDocument/2006/relationships/slide" Target="/ppt/slides/slide3.xml" Id="Rb432abe85b8d4311" /><Relationship Type="http://schemas.openxmlformats.org/officeDocument/2006/relationships/slide" Target="/ppt/slides/slide4.xml" Id="Redabf25b71c24ff9" /><Relationship Type="http://schemas.openxmlformats.org/officeDocument/2006/relationships/slide" Target="/ppt/slides/slide5.xml" Id="R614e9aea967849f5" /><Relationship Type="http://schemas.openxmlformats.org/officeDocument/2006/relationships/slide" Target="/ppt/slides/slide6.xml" Id="Rf1045f95532b46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906afa666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52d1654684dd8" /><Relationship Type="http://schemas.openxmlformats.org/officeDocument/2006/relationships/theme" Target="/ppt/slideMasters/theme/theme1.xml" Id="R8fe802f22455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52d165468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74e9d559f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3e559c30241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e5fe63058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b84c59e7441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c080a0b1a49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9e5d4eac6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933 343 413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