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09d9a800f747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4e0baf3e184bbd"/>
  </p:sldMasterIdLst>
  <p:sldIdLst>
    <p:sldId xmlns:r="http://schemas.openxmlformats.org/officeDocument/2006/relationships" id="256" r:id="Rce6045b307f34255"/>
    <p:sldId xmlns:r="http://schemas.openxmlformats.org/officeDocument/2006/relationships" id="257" r:id="Rb3bdfdeb820b4500"/>
    <p:sldId xmlns:r="http://schemas.openxmlformats.org/officeDocument/2006/relationships" id="258" r:id="Rbe6d40ca0b93431a"/>
    <p:sldId xmlns:r="http://schemas.openxmlformats.org/officeDocument/2006/relationships" id="259" r:id="Rf54b58677cd34e75"/>
    <p:sldId xmlns:r="http://schemas.openxmlformats.org/officeDocument/2006/relationships" id="260" r:id="R39cb34efe2e745e3"/>
    <p:sldId xmlns:r="http://schemas.openxmlformats.org/officeDocument/2006/relationships" id="261" r:id="R01694511942f4a3f"/>
    <p:sldId xmlns:r="http://schemas.openxmlformats.org/officeDocument/2006/relationships" id="262" r:id="Rae07581fe66149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4e0baf3e184bbd" /><Relationship Type="http://schemas.openxmlformats.org/officeDocument/2006/relationships/slide" Target="/ppt/slides/slide1.xml" Id="Rce6045b307f34255" /><Relationship Type="http://schemas.openxmlformats.org/officeDocument/2006/relationships/slide" Target="/ppt/slides/slide2.xml" Id="Rb3bdfdeb820b4500" /><Relationship Type="http://schemas.openxmlformats.org/officeDocument/2006/relationships/slide" Target="/ppt/slides/slide3.xml" Id="Rbe6d40ca0b93431a" /><Relationship Type="http://schemas.openxmlformats.org/officeDocument/2006/relationships/slide" Target="/ppt/slides/slide4.xml" Id="Rf54b58677cd34e75" /><Relationship Type="http://schemas.openxmlformats.org/officeDocument/2006/relationships/slide" Target="/ppt/slides/slide5.xml" Id="R39cb34efe2e745e3" /><Relationship Type="http://schemas.openxmlformats.org/officeDocument/2006/relationships/slide" Target="/ppt/slides/slide6.xml" Id="R01694511942f4a3f" /><Relationship Type="http://schemas.openxmlformats.org/officeDocument/2006/relationships/slide" Target="/ppt/slides/slide7.xml" Id="Rae07581fe66149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fcff734d064b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d891838a1422b" /><Relationship Type="http://schemas.openxmlformats.org/officeDocument/2006/relationships/theme" Target="/ppt/slideMasters/theme/theme1.xml" Id="R0e9a331b9ddb48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fd891838a142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6160676344d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83613b11e44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1fc8bfe0e40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71e5e905a40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6217fbdec48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50bc34d1147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d2ebb527c48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RØRLEGGEREN DIN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RØRLEGGEREN DIN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RØRLEGGEREN DIN AS ble etablert [år] og holder til i Tverlandet.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RØRLEGGEREN DIN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RØRLEGGEREN DIN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RØRLEGGEREN DIN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4 154 258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408 935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312 885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475 232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1 583 276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RØRLEGGEREN DIN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KRISTOFFER NORDVOLL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RØRLEGGEREN DIN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Bodøveien 2151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8050 Tverlandet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933 336 867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RØRLEGGEREN DIN AS</a:t>
            </a:r>
          </a:p>
        </p:txBody>
      </p:sp>
    </p:spTree>
  </p:cSld>
  <p:clrMapOvr>
    <a:masterClrMapping xmlns:a="http://schemas.openxmlformats.org/drawingml/2006/main"/>
  </p:clrMapOvr>
</p:sld>
</file>