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a0ea6779e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b4fc96fde435c"/>
  </p:sldMasterIdLst>
  <p:sldIdLst>
    <p:sldId xmlns:r="http://schemas.openxmlformats.org/officeDocument/2006/relationships" id="256" r:id="R181f88187b634104"/>
    <p:sldId xmlns:r="http://schemas.openxmlformats.org/officeDocument/2006/relationships" id="257" r:id="R6be5429fa4b74e91"/>
    <p:sldId xmlns:r="http://schemas.openxmlformats.org/officeDocument/2006/relationships" id="258" r:id="R2df0f70f40274946"/>
    <p:sldId xmlns:r="http://schemas.openxmlformats.org/officeDocument/2006/relationships" id="259" r:id="Rc988e589547c4743"/>
    <p:sldId xmlns:r="http://schemas.openxmlformats.org/officeDocument/2006/relationships" id="260" r:id="R7ca1a24be8084227"/>
    <p:sldId xmlns:r="http://schemas.openxmlformats.org/officeDocument/2006/relationships" id="261" r:id="Rc098812ab4d34351"/>
    <p:sldId xmlns:r="http://schemas.openxmlformats.org/officeDocument/2006/relationships" id="262" r:id="Rceb38999c5594c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b4fc96fde435c" /><Relationship Type="http://schemas.openxmlformats.org/officeDocument/2006/relationships/slide" Target="/ppt/slides/slide1.xml" Id="R181f88187b634104" /><Relationship Type="http://schemas.openxmlformats.org/officeDocument/2006/relationships/slide" Target="/ppt/slides/slide2.xml" Id="R6be5429fa4b74e91" /><Relationship Type="http://schemas.openxmlformats.org/officeDocument/2006/relationships/slide" Target="/ppt/slides/slide3.xml" Id="R2df0f70f40274946" /><Relationship Type="http://schemas.openxmlformats.org/officeDocument/2006/relationships/slide" Target="/ppt/slides/slide4.xml" Id="Rc988e589547c4743" /><Relationship Type="http://schemas.openxmlformats.org/officeDocument/2006/relationships/slide" Target="/ppt/slides/slide5.xml" Id="R7ca1a24be8084227" /><Relationship Type="http://schemas.openxmlformats.org/officeDocument/2006/relationships/slide" Target="/ppt/slides/slide6.xml" Id="Rc098812ab4d34351" /><Relationship Type="http://schemas.openxmlformats.org/officeDocument/2006/relationships/slide" Target="/ppt/slides/slide7.xml" Id="Rceb38999c5594c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b89a8b738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6ee3ad99f4891" /><Relationship Type="http://schemas.openxmlformats.org/officeDocument/2006/relationships/theme" Target="/ppt/slideMasters/theme/theme1.xml" Id="R3efbe4e60cb3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6ee3ad99f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82687ac2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9064c9189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23e932a40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ccb55b28a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f03750cd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f787e6f246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12313944f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INORD REGNSKAP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3 882 043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Havigs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