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cf89d5bba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16001fce224e71"/>
  </p:sldMasterIdLst>
  <p:sldIdLst>
    <p:sldId xmlns:r="http://schemas.openxmlformats.org/officeDocument/2006/relationships" id="256" r:id="Rb3494b898c1b4e38"/>
    <p:sldId xmlns:r="http://schemas.openxmlformats.org/officeDocument/2006/relationships" id="257" r:id="Re3e3a5039c5c438c"/>
    <p:sldId xmlns:r="http://schemas.openxmlformats.org/officeDocument/2006/relationships" id="258" r:id="R725a741b827b4263"/>
    <p:sldId xmlns:r="http://schemas.openxmlformats.org/officeDocument/2006/relationships" id="259" r:id="Rec12d51baadb48c8"/>
    <p:sldId xmlns:r="http://schemas.openxmlformats.org/officeDocument/2006/relationships" id="260" r:id="Rd221a649621540b7"/>
    <p:sldId xmlns:r="http://schemas.openxmlformats.org/officeDocument/2006/relationships" id="261" r:id="Rf0bb409242f44b2d"/>
    <p:sldId xmlns:r="http://schemas.openxmlformats.org/officeDocument/2006/relationships" id="262" r:id="R26e80b56d1e644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6001fce224e71" /><Relationship Type="http://schemas.openxmlformats.org/officeDocument/2006/relationships/slide" Target="/ppt/slides/slide1.xml" Id="Rb3494b898c1b4e38" /><Relationship Type="http://schemas.openxmlformats.org/officeDocument/2006/relationships/slide" Target="/ppt/slides/slide2.xml" Id="Re3e3a5039c5c438c" /><Relationship Type="http://schemas.openxmlformats.org/officeDocument/2006/relationships/slide" Target="/ppt/slides/slide3.xml" Id="R725a741b827b4263" /><Relationship Type="http://schemas.openxmlformats.org/officeDocument/2006/relationships/slide" Target="/ppt/slides/slide4.xml" Id="Rec12d51baadb48c8" /><Relationship Type="http://schemas.openxmlformats.org/officeDocument/2006/relationships/slide" Target="/ppt/slides/slide5.xml" Id="Rd221a649621540b7" /><Relationship Type="http://schemas.openxmlformats.org/officeDocument/2006/relationships/slide" Target="/ppt/slides/slide6.xml" Id="Rf0bb409242f44b2d" /><Relationship Type="http://schemas.openxmlformats.org/officeDocument/2006/relationships/slide" Target="/ppt/slides/slide7.xml" Id="R26e80b56d1e644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c11613227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98f3847cb4191" /><Relationship Type="http://schemas.openxmlformats.org/officeDocument/2006/relationships/theme" Target="/ppt/slideMasters/theme/theme1.xml" Id="R48c72c4577e9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98f3847cb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9b58207944f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4ff68dde4f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e5e69656d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3bc760f41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93213eb93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377fca05a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afe77e194b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EEM HOLDING AS ble etablert [år] og holder til i Bjugn.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SUNDSETH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Fremstads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7160 Bjugn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933 296 644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EEM HOLDING AS</a:t>
            </a:r>
          </a:p>
        </p:txBody>
      </p:sp>
    </p:spTree>
  </p:cSld>
  <p:clrMapOvr>
    <a:masterClrMapping xmlns:a="http://schemas.openxmlformats.org/drawingml/2006/main"/>
  </p:clrMapOvr>
</p:sld>
</file>