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a5b09ef7434a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05ddfb847947ef"/>
  </p:sldMasterIdLst>
  <p:sldIdLst>
    <p:sldId xmlns:r="http://schemas.openxmlformats.org/officeDocument/2006/relationships" id="256" r:id="R61b7220dd7464aab"/>
    <p:sldId xmlns:r="http://schemas.openxmlformats.org/officeDocument/2006/relationships" id="257" r:id="Ra310aa6289194673"/>
    <p:sldId xmlns:r="http://schemas.openxmlformats.org/officeDocument/2006/relationships" id="258" r:id="R14528554670649a0"/>
    <p:sldId xmlns:r="http://schemas.openxmlformats.org/officeDocument/2006/relationships" id="259" r:id="Refa2faf201514ff6"/>
    <p:sldId xmlns:r="http://schemas.openxmlformats.org/officeDocument/2006/relationships" id="260" r:id="Rd8c4f73b086c4103"/>
    <p:sldId xmlns:r="http://schemas.openxmlformats.org/officeDocument/2006/relationships" id="261" r:id="Rf509877d43bf4eab"/>
    <p:sldId xmlns:r="http://schemas.openxmlformats.org/officeDocument/2006/relationships" id="262" r:id="R09e10d34982244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5ddfb847947ef" /><Relationship Type="http://schemas.openxmlformats.org/officeDocument/2006/relationships/slide" Target="/ppt/slides/slide1.xml" Id="R61b7220dd7464aab" /><Relationship Type="http://schemas.openxmlformats.org/officeDocument/2006/relationships/slide" Target="/ppt/slides/slide2.xml" Id="Ra310aa6289194673" /><Relationship Type="http://schemas.openxmlformats.org/officeDocument/2006/relationships/slide" Target="/ppt/slides/slide3.xml" Id="R14528554670649a0" /><Relationship Type="http://schemas.openxmlformats.org/officeDocument/2006/relationships/slide" Target="/ppt/slides/slide4.xml" Id="Refa2faf201514ff6" /><Relationship Type="http://schemas.openxmlformats.org/officeDocument/2006/relationships/slide" Target="/ppt/slides/slide5.xml" Id="Rd8c4f73b086c4103" /><Relationship Type="http://schemas.openxmlformats.org/officeDocument/2006/relationships/slide" Target="/ppt/slides/slide6.xml" Id="Rf509877d43bf4eab" /><Relationship Type="http://schemas.openxmlformats.org/officeDocument/2006/relationships/slide" Target="/ppt/slides/slide7.xml" Id="R09e10d34982244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45f1ed08b43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86d65148b473c" /><Relationship Type="http://schemas.openxmlformats.org/officeDocument/2006/relationships/theme" Target="/ppt/slideMasters/theme/theme1.xml" Id="Ra532426bfbb245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586d65148b47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a9a93aa8241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07891b96e44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ee4b758204d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8bb1ffe884d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dd9a6939a48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c3b7a614c4f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d1e98df0040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HAUGERUD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REGNSKAPSKONTOR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21 436 667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867 165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7 366 030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