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b9942ba8be4f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d18a69dfe9400b"/>
  </p:sldMasterIdLst>
  <p:sldIdLst>
    <p:sldId xmlns:r="http://schemas.openxmlformats.org/officeDocument/2006/relationships" id="256" r:id="R9274e1c4d19e4ec4"/>
    <p:sldId xmlns:r="http://schemas.openxmlformats.org/officeDocument/2006/relationships" id="257" r:id="Rd86e2fa315a4458c"/>
    <p:sldId xmlns:r="http://schemas.openxmlformats.org/officeDocument/2006/relationships" id="258" r:id="Re64d5aa7a33841ac"/>
    <p:sldId xmlns:r="http://schemas.openxmlformats.org/officeDocument/2006/relationships" id="259" r:id="R7581648e99d348f7"/>
    <p:sldId xmlns:r="http://schemas.openxmlformats.org/officeDocument/2006/relationships" id="260" r:id="R300137711db746e5"/>
    <p:sldId xmlns:r="http://schemas.openxmlformats.org/officeDocument/2006/relationships" id="261" r:id="R84586989d10c42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d18a69dfe9400b" /><Relationship Type="http://schemas.openxmlformats.org/officeDocument/2006/relationships/slide" Target="/ppt/slides/slide1.xml" Id="R9274e1c4d19e4ec4" /><Relationship Type="http://schemas.openxmlformats.org/officeDocument/2006/relationships/slide" Target="/ppt/slides/slide2.xml" Id="Rd86e2fa315a4458c" /><Relationship Type="http://schemas.openxmlformats.org/officeDocument/2006/relationships/slide" Target="/ppt/slides/slide3.xml" Id="Re64d5aa7a33841ac" /><Relationship Type="http://schemas.openxmlformats.org/officeDocument/2006/relationships/slide" Target="/ppt/slides/slide4.xml" Id="R7581648e99d348f7" /><Relationship Type="http://schemas.openxmlformats.org/officeDocument/2006/relationships/slide" Target="/ppt/slides/slide5.xml" Id="R300137711db746e5" /><Relationship Type="http://schemas.openxmlformats.org/officeDocument/2006/relationships/slide" Target="/ppt/slides/slide6.xml" Id="R84586989d10c42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0a54095d514a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becfd18944a61" /><Relationship Type="http://schemas.openxmlformats.org/officeDocument/2006/relationships/theme" Target="/ppt/slideMasters/theme/theme1.xml" Id="R09526501848844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7becfd18944a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dab55dc4d4a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bb4cfacef49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22c287a864f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34eccd10442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04072e2ff4d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47e1190dd49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HAUGERUD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Merdevegen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3676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933 249 913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